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728" r:id="rId2"/>
    <p:sldMasterId id="2147483748" r:id="rId3"/>
    <p:sldMasterId id="2147483794" r:id="rId4"/>
  </p:sldMasterIdLst>
  <p:notesMasterIdLst>
    <p:notesMasterId r:id="rId38"/>
  </p:notesMasterIdLst>
  <p:sldIdLst>
    <p:sldId id="257" r:id="rId5"/>
    <p:sldId id="274" r:id="rId6"/>
    <p:sldId id="2143677459" r:id="rId7"/>
    <p:sldId id="2147376728" r:id="rId8"/>
    <p:sldId id="4945" r:id="rId9"/>
    <p:sldId id="2143677445" r:id="rId10"/>
    <p:sldId id="2147377894" r:id="rId11"/>
    <p:sldId id="2143677455" r:id="rId12"/>
    <p:sldId id="2143677462" r:id="rId13"/>
    <p:sldId id="2143677450" r:id="rId14"/>
    <p:sldId id="2143677449" r:id="rId15"/>
    <p:sldId id="2143677478" r:id="rId16"/>
    <p:sldId id="2143677479" r:id="rId17"/>
    <p:sldId id="2143677480" r:id="rId18"/>
    <p:sldId id="2143677481" r:id="rId19"/>
    <p:sldId id="2143677482" r:id="rId20"/>
    <p:sldId id="2143677483" r:id="rId21"/>
    <p:sldId id="2143677446" r:id="rId22"/>
    <p:sldId id="2143677447" r:id="rId23"/>
    <p:sldId id="2143677451" r:id="rId24"/>
    <p:sldId id="5058" r:id="rId25"/>
    <p:sldId id="2143677484" r:id="rId26"/>
    <p:sldId id="4209" r:id="rId27"/>
    <p:sldId id="2143677366" r:id="rId28"/>
    <p:sldId id="2143677367" r:id="rId29"/>
    <p:sldId id="2143677368" r:id="rId30"/>
    <p:sldId id="2143677365" r:id="rId31"/>
    <p:sldId id="2143677485" r:id="rId32"/>
    <p:sldId id="2143677486" r:id="rId33"/>
    <p:sldId id="2147377893" r:id="rId34"/>
    <p:sldId id="2147376674" r:id="rId35"/>
    <p:sldId id="2147377892" r:id="rId36"/>
    <p:sldId id="27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7A393F-F17C-FBBA-D72A-78B6F8679369}" name="Espen Warland" initials="EW" userId="S::Espen.Warland@innovasjonnorge.no::9429e7a3-dda9-4d3f-afc3-54386969238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748D48-7F4B-4B10-BAF6-905BE61509E8}" v="1" dt="2024-02-08T13:17:27.522"/>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01" autoAdjust="0"/>
    <p:restoredTop sz="94404" autoAdjust="0"/>
  </p:normalViewPr>
  <p:slideViewPr>
    <p:cSldViewPr snapToGrid="0">
      <p:cViewPr varScale="1">
        <p:scale>
          <a:sx n="68" d="100"/>
          <a:sy n="68" d="100"/>
        </p:scale>
        <p:origin x="76"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Genge" userId="6338f9bd-716e-4136-8691-cea16007fdb9" providerId="ADAL" clId="{A8748D48-7F4B-4B10-BAF6-905BE61509E8}"/>
    <pc:docChg chg="custSel modSld">
      <pc:chgData name="Tim Genge" userId="6338f9bd-716e-4136-8691-cea16007fdb9" providerId="ADAL" clId="{A8748D48-7F4B-4B10-BAF6-905BE61509E8}" dt="2024-02-08T13:17:27.522" v="4"/>
      <pc:docMkLst>
        <pc:docMk/>
      </pc:docMkLst>
      <pc:sldChg chg="modSp mod">
        <pc:chgData name="Tim Genge" userId="6338f9bd-716e-4136-8691-cea16007fdb9" providerId="ADAL" clId="{A8748D48-7F4B-4B10-BAF6-905BE61509E8}" dt="2024-02-08T07:12:58.345" v="2" actId="1076"/>
        <pc:sldMkLst>
          <pc:docMk/>
          <pc:sldMk cId="627057663" sldId="257"/>
        </pc:sldMkLst>
        <pc:spChg chg="mod">
          <ac:chgData name="Tim Genge" userId="6338f9bd-716e-4136-8691-cea16007fdb9" providerId="ADAL" clId="{A8748D48-7F4B-4B10-BAF6-905BE61509E8}" dt="2024-02-08T07:12:58.345" v="2" actId="1076"/>
          <ac:spMkLst>
            <pc:docMk/>
            <pc:sldMk cId="627057663" sldId="257"/>
            <ac:spMk id="3" creationId="{1CD3EEBF-91BD-0392-2327-9B01CC558D90}"/>
          </ac:spMkLst>
        </pc:spChg>
      </pc:sldChg>
      <pc:sldChg chg="addSp delSp modSp mod">
        <pc:chgData name="Tim Genge" userId="6338f9bd-716e-4136-8691-cea16007fdb9" providerId="ADAL" clId="{A8748D48-7F4B-4B10-BAF6-905BE61509E8}" dt="2024-02-08T13:17:27.522" v="4"/>
        <pc:sldMkLst>
          <pc:docMk/>
          <pc:sldMk cId="3244917448" sldId="278"/>
        </pc:sldMkLst>
        <pc:spChg chg="del">
          <ac:chgData name="Tim Genge" userId="6338f9bd-716e-4136-8691-cea16007fdb9" providerId="ADAL" clId="{A8748D48-7F4B-4B10-BAF6-905BE61509E8}" dt="2024-02-08T13:17:25.127" v="3" actId="478"/>
          <ac:spMkLst>
            <pc:docMk/>
            <pc:sldMk cId="3244917448" sldId="278"/>
            <ac:spMk id="23" creationId="{D1DD6DCA-1536-C9FE-156D-5D445EAC7A6F}"/>
          </ac:spMkLst>
        </pc:spChg>
        <pc:picChg chg="add mod">
          <ac:chgData name="Tim Genge" userId="6338f9bd-716e-4136-8691-cea16007fdb9" providerId="ADAL" clId="{A8748D48-7F4B-4B10-BAF6-905BE61509E8}" dt="2024-02-08T13:17:27.522" v="4"/>
          <ac:picMkLst>
            <pc:docMk/>
            <pc:sldMk cId="3244917448" sldId="278"/>
            <ac:picMk id="2" creationId="{F6BAF761-73E7-4FD0-7CA8-EF45C5FAA02F}"/>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svg"/><Relationship Id="rId1" Type="http://schemas.openxmlformats.org/officeDocument/2006/relationships/image" Target="../media/image112.png"/><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11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svg"/><Relationship Id="rId1" Type="http://schemas.openxmlformats.org/officeDocument/2006/relationships/image" Target="../media/image112.png"/><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115.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C4E3FC-3EA2-4041-BA5B-09EE2EEA4253}" type="doc">
      <dgm:prSet loTypeId="urn:microsoft.com/office/officeart/2018/5/layout/IconLeafLabelList" loCatId="icon" qsTypeId="urn:microsoft.com/office/officeart/2005/8/quickstyle/simple1" qsCatId="simple" csTypeId="urn:microsoft.com/office/officeart/2005/8/colors/accent3_2" csCatId="accent3" phldr="1"/>
      <dgm:spPr/>
      <dgm:t>
        <a:bodyPr/>
        <a:lstStyle/>
        <a:p>
          <a:endParaRPr lang="en-US"/>
        </a:p>
      </dgm:t>
    </dgm:pt>
    <dgm:pt modelId="{98494E8D-C132-4559-95B2-E83C0F4519D6}">
      <dgm:prSet custT="1"/>
      <dgm:spPr/>
      <dgm:t>
        <a:bodyPr/>
        <a:lstStyle/>
        <a:p>
          <a:pPr>
            <a:lnSpc>
              <a:spcPct val="100000"/>
            </a:lnSpc>
            <a:defRPr cap="all"/>
          </a:pPr>
          <a:r>
            <a:rPr lang="en-US" sz="1600" b="1" dirty="0">
              <a:solidFill>
                <a:schemeClr val="accent1"/>
              </a:solidFill>
            </a:rPr>
            <a:t>Courses and advisory</a:t>
          </a:r>
        </a:p>
      </dgm:t>
    </dgm:pt>
    <dgm:pt modelId="{E0449E09-CB3F-46B2-9A91-C02E468E9D9A}" type="parTrans" cxnId="{DB979836-5F15-42EC-B86A-AB9EC9010B21}">
      <dgm:prSet/>
      <dgm:spPr/>
      <dgm:t>
        <a:bodyPr/>
        <a:lstStyle/>
        <a:p>
          <a:endParaRPr lang="en-US" sz="1600"/>
        </a:p>
      </dgm:t>
    </dgm:pt>
    <dgm:pt modelId="{DC56E258-C559-41E1-86FF-073AD434B026}" type="sibTrans" cxnId="{DB979836-5F15-42EC-B86A-AB9EC9010B21}">
      <dgm:prSet/>
      <dgm:spPr/>
      <dgm:t>
        <a:bodyPr/>
        <a:lstStyle/>
        <a:p>
          <a:endParaRPr lang="en-US" sz="1600"/>
        </a:p>
      </dgm:t>
    </dgm:pt>
    <dgm:pt modelId="{AE6CD857-6903-4C8F-8963-7D2BBCD52895}">
      <dgm:prSet custT="1"/>
      <dgm:spPr/>
      <dgm:t>
        <a:bodyPr/>
        <a:lstStyle/>
        <a:p>
          <a:pPr>
            <a:lnSpc>
              <a:spcPct val="100000"/>
            </a:lnSpc>
            <a:defRPr cap="all"/>
          </a:pPr>
          <a:r>
            <a:rPr lang="en-US" sz="1600" b="1" dirty="0">
              <a:solidFill>
                <a:schemeClr val="accent1"/>
              </a:solidFill>
            </a:rPr>
            <a:t>Communication and social Media</a:t>
          </a:r>
        </a:p>
      </dgm:t>
    </dgm:pt>
    <dgm:pt modelId="{CD559557-D500-4BD4-9E3C-9E6ED0C8AB49}" type="parTrans" cxnId="{B3C79726-B6AD-4338-BB24-CCF11D28AF0F}">
      <dgm:prSet/>
      <dgm:spPr/>
      <dgm:t>
        <a:bodyPr/>
        <a:lstStyle/>
        <a:p>
          <a:endParaRPr lang="en-US" sz="1600"/>
        </a:p>
      </dgm:t>
    </dgm:pt>
    <dgm:pt modelId="{743271D2-02F1-40F9-8D98-44C304A1D564}" type="sibTrans" cxnId="{B3C79726-B6AD-4338-BB24-CCF11D28AF0F}">
      <dgm:prSet/>
      <dgm:spPr/>
      <dgm:t>
        <a:bodyPr/>
        <a:lstStyle/>
        <a:p>
          <a:endParaRPr lang="en-US" sz="1600"/>
        </a:p>
      </dgm:t>
    </dgm:pt>
    <dgm:pt modelId="{B96A6353-3EC9-43BC-A8BC-BEF1B38F173D}">
      <dgm:prSet custT="1"/>
      <dgm:spPr/>
      <dgm:t>
        <a:bodyPr/>
        <a:lstStyle/>
        <a:p>
          <a:pPr>
            <a:lnSpc>
              <a:spcPct val="100000"/>
            </a:lnSpc>
            <a:defRPr cap="all"/>
          </a:pPr>
          <a:r>
            <a:rPr lang="en-US" sz="1600" b="1" dirty="0">
              <a:solidFill>
                <a:schemeClr val="accent1"/>
              </a:solidFill>
            </a:rPr>
            <a:t>National Funding</a:t>
          </a:r>
        </a:p>
      </dgm:t>
    </dgm:pt>
    <dgm:pt modelId="{9AFFE665-B2CB-43A7-90FB-AF7C1800D214}" type="parTrans" cxnId="{D48BD4FB-0A53-41C5-8D58-A54D510CCEFA}">
      <dgm:prSet/>
      <dgm:spPr/>
      <dgm:t>
        <a:bodyPr/>
        <a:lstStyle/>
        <a:p>
          <a:endParaRPr lang="en-US" sz="1600"/>
        </a:p>
      </dgm:t>
    </dgm:pt>
    <dgm:pt modelId="{B6F7760D-6539-41D7-ACEE-60E0370F0251}" type="sibTrans" cxnId="{D48BD4FB-0A53-41C5-8D58-A54D510CCEFA}">
      <dgm:prSet/>
      <dgm:spPr/>
      <dgm:t>
        <a:bodyPr/>
        <a:lstStyle/>
        <a:p>
          <a:endParaRPr lang="en-US" sz="1600"/>
        </a:p>
      </dgm:t>
    </dgm:pt>
    <dgm:pt modelId="{B141431B-84AD-4428-ABB1-FAA08A1CAF72}">
      <dgm:prSet custT="1"/>
      <dgm:spPr/>
      <dgm:t>
        <a:bodyPr/>
        <a:lstStyle/>
        <a:p>
          <a:pPr>
            <a:lnSpc>
              <a:spcPct val="100000"/>
            </a:lnSpc>
            <a:defRPr cap="all"/>
          </a:pPr>
          <a:r>
            <a:rPr lang="nb-NO" sz="1600" b="1" dirty="0" err="1">
              <a:solidFill>
                <a:schemeClr val="accent1"/>
              </a:solidFill>
            </a:rPr>
            <a:t>NCP’s</a:t>
          </a:r>
          <a:r>
            <a:rPr lang="nb-NO" sz="1600" b="1" dirty="0">
              <a:solidFill>
                <a:schemeClr val="accent1"/>
              </a:solidFill>
            </a:rPr>
            <a:t> in Norway and </a:t>
          </a:r>
          <a:r>
            <a:rPr lang="nb-NO" sz="1600" b="1" dirty="0" err="1">
              <a:solidFill>
                <a:schemeClr val="accent1"/>
              </a:solidFill>
            </a:rPr>
            <a:t>network</a:t>
          </a:r>
          <a:endParaRPr lang="en-US" sz="1600" b="1" dirty="0">
            <a:solidFill>
              <a:schemeClr val="accent1"/>
            </a:solidFill>
          </a:endParaRPr>
        </a:p>
      </dgm:t>
    </dgm:pt>
    <dgm:pt modelId="{8E14DC15-A0FD-48D5-AE58-0F24106A80B9}" type="parTrans" cxnId="{32812775-AB8E-4A61-B4D1-A24071E34F52}">
      <dgm:prSet/>
      <dgm:spPr/>
      <dgm:t>
        <a:bodyPr/>
        <a:lstStyle/>
        <a:p>
          <a:endParaRPr lang="en-US" sz="1600"/>
        </a:p>
      </dgm:t>
    </dgm:pt>
    <dgm:pt modelId="{A96F2214-78A5-4BEA-A518-127C8C97A79F}" type="sibTrans" cxnId="{32812775-AB8E-4A61-B4D1-A24071E34F52}">
      <dgm:prSet/>
      <dgm:spPr/>
      <dgm:t>
        <a:bodyPr/>
        <a:lstStyle/>
        <a:p>
          <a:endParaRPr lang="en-US" sz="1600"/>
        </a:p>
      </dgm:t>
    </dgm:pt>
    <dgm:pt modelId="{B9FA4158-8A2C-4BBC-A147-BD1EFBD9F3D1}" type="pres">
      <dgm:prSet presAssocID="{95C4E3FC-3EA2-4041-BA5B-09EE2EEA4253}" presName="root" presStyleCnt="0">
        <dgm:presLayoutVars>
          <dgm:dir/>
          <dgm:resizeHandles val="exact"/>
        </dgm:presLayoutVars>
      </dgm:prSet>
      <dgm:spPr/>
    </dgm:pt>
    <dgm:pt modelId="{A85B0622-2168-4399-A108-0604300B5FBA}" type="pres">
      <dgm:prSet presAssocID="{98494E8D-C132-4559-95B2-E83C0F4519D6}" presName="compNode" presStyleCnt="0"/>
      <dgm:spPr/>
    </dgm:pt>
    <dgm:pt modelId="{E583BA69-C691-43BF-B845-4133AB0AC1F6}" type="pres">
      <dgm:prSet presAssocID="{98494E8D-C132-4559-95B2-E83C0F4519D6}" presName="iconBgRect" presStyleLbl="bgShp" presStyleIdx="0" presStyleCnt="4" custScaleX="149787" custScaleY="141157" custLinFactNeighborX="33002" custLinFactNeighborY="-1859"/>
      <dgm:spPr>
        <a:prstGeom prst="round2DiagRect">
          <a:avLst>
            <a:gd name="adj1" fmla="val 29727"/>
            <a:gd name="adj2" fmla="val 0"/>
          </a:avLst>
        </a:prstGeom>
      </dgm:spPr>
    </dgm:pt>
    <dgm:pt modelId="{21AE7E4A-FA14-43B0-93C5-CAF69FCF96EA}" type="pres">
      <dgm:prSet presAssocID="{98494E8D-C132-4559-95B2-E83C0F4519D6}" presName="iconRect" presStyleLbl="node1" presStyleIdx="0" presStyleCnt="4" custScaleX="112146" custScaleY="118860" custLinFactNeighborX="56346" custLinFactNeighborY="-453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Kundeomtale"/>
        </a:ext>
      </dgm:extLst>
    </dgm:pt>
    <dgm:pt modelId="{E3687940-66BE-4517-9B71-2F456F19F28C}" type="pres">
      <dgm:prSet presAssocID="{98494E8D-C132-4559-95B2-E83C0F4519D6}" presName="spaceRect" presStyleCnt="0"/>
      <dgm:spPr/>
    </dgm:pt>
    <dgm:pt modelId="{C13307C4-7416-4835-A633-A1917E445561}" type="pres">
      <dgm:prSet presAssocID="{98494E8D-C132-4559-95B2-E83C0F4519D6}" presName="textRect" presStyleLbl="revTx" presStyleIdx="0" presStyleCnt="4" custScaleX="82796" custScaleY="51055" custLinFactNeighborX="25686" custLinFactNeighborY="2443">
        <dgm:presLayoutVars>
          <dgm:chMax val="1"/>
          <dgm:chPref val="1"/>
        </dgm:presLayoutVars>
      </dgm:prSet>
      <dgm:spPr/>
    </dgm:pt>
    <dgm:pt modelId="{BAEDC737-4771-4444-80B0-1BA7962CAAA8}" type="pres">
      <dgm:prSet presAssocID="{DC56E258-C559-41E1-86FF-073AD434B026}" presName="sibTrans" presStyleCnt="0"/>
      <dgm:spPr/>
    </dgm:pt>
    <dgm:pt modelId="{18D0655C-41AD-488B-9B07-F97118003E55}" type="pres">
      <dgm:prSet presAssocID="{AE6CD857-6903-4C8F-8963-7D2BBCD52895}" presName="compNode" presStyleCnt="0"/>
      <dgm:spPr/>
    </dgm:pt>
    <dgm:pt modelId="{68EC3754-A848-4700-BF77-AF5A94CEBA76}" type="pres">
      <dgm:prSet presAssocID="{AE6CD857-6903-4C8F-8963-7D2BBCD52895}" presName="iconBgRect" presStyleLbl="bgShp" presStyleIdx="1" presStyleCnt="4" custScaleX="148560" custScaleY="142920" custLinFactX="149987" custLinFactNeighborX="200000" custLinFactNeighborY="-8821"/>
      <dgm:spPr>
        <a:prstGeom prst="round2DiagRect">
          <a:avLst>
            <a:gd name="adj1" fmla="val 29727"/>
            <a:gd name="adj2" fmla="val 0"/>
          </a:avLst>
        </a:prstGeom>
      </dgm:spPr>
    </dgm:pt>
    <dgm:pt modelId="{938313CF-1F8C-48B0-B6EA-F8AEF0E2C008}" type="pres">
      <dgm:prSet presAssocID="{AE6CD857-6903-4C8F-8963-7D2BBCD52895}" presName="iconRect" presStyleLbl="node1" presStyleIdx="1" presStyleCnt="4" custScaleX="117554" custScaleY="94070" custLinFactX="300000" custLinFactNeighborX="306741" custLinFactNeighborY="-1466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Internettfellesskap med heldekkende fyll"/>
        </a:ext>
      </dgm:extLst>
    </dgm:pt>
    <dgm:pt modelId="{79A43B94-7E1F-4B2A-8894-FFA4BA0E64DE}" type="pres">
      <dgm:prSet presAssocID="{AE6CD857-6903-4C8F-8963-7D2BBCD52895}" presName="spaceRect" presStyleCnt="0"/>
      <dgm:spPr/>
    </dgm:pt>
    <dgm:pt modelId="{3CFA3EB0-EAE8-4A9C-B37E-A247D879898F}" type="pres">
      <dgm:prSet presAssocID="{AE6CD857-6903-4C8F-8963-7D2BBCD52895}" presName="textRect" presStyleLbl="revTx" presStyleIdx="1" presStyleCnt="4" custLinFactX="100000" custLinFactNeighborX="116472" custLinFactNeighborY="30072">
        <dgm:presLayoutVars>
          <dgm:chMax val="1"/>
          <dgm:chPref val="1"/>
        </dgm:presLayoutVars>
      </dgm:prSet>
      <dgm:spPr/>
    </dgm:pt>
    <dgm:pt modelId="{C93626FF-5220-4798-A63F-C51A94FF5601}" type="pres">
      <dgm:prSet presAssocID="{743271D2-02F1-40F9-8D98-44C304A1D564}" presName="sibTrans" presStyleCnt="0"/>
      <dgm:spPr/>
    </dgm:pt>
    <dgm:pt modelId="{D5F483CD-C18E-42FF-A8EC-FC83D60CE2E2}" type="pres">
      <dgm:prSet presAssocID="{B96A6353-3EC9-43BC-A8BC-BEF1B38F173D}" presName="compNode" presStyleCnt="0"/>
      <dgm:spPr/>
    </dgm:pt>
    <dgm:pt modelId="{B17423E5-1BFA-47EF-9506-5863F80D9F84}" type="pres">
      <dgm:prSet presAssocID="{B96A6353-3EC9-43BC-A8BC-BEF1B38F173D}" presName="iconBgRect" presStyleLbl="bgShp" presStyleIdx="2" presStyleCnt="4" custScaleX="158372" custScaleY="144302" custLinFactX="-82326" custLinFactNeighborX="-100000" custLinFactNeighborY="-2956"/>
      <dgm:spPr>
        <a:prstGeom prst="round2DiagRect">
          <a:avLst>
            <a:gd name="adj1" fmla="val 29727"/>
            <a:gd name="adj2" fmla="val 0"/>
          </a:avLst>
        </a:prstGeom>
        <a:ln>
          <a:noFill/>
        </a:ln>
      </dgm:spPr>
    </dgm:pt>
    <dgm:pt modelId="{CF3E85BB-04A4-4D35-91AF-DECAEFE180B3}" type="pres">
      <dgm:prSet presAssocID="{B96A6353-3EC9-43BC-A8BC-BEF1B38F173D}" presName="iconRect" presStyleLbl="node1" presStyleIdx="2" presStyleCnt="4" custLinFactX="-113590" custLinFactNeighborX="-200000" custLinFactNeighborY="-820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ynter med heldekkende fyll"/>
        </a:ext>
      </dgm:extLst>
    </dgm:pt>
    <dgm:pt modelId="{A5D7B21E-C035-4155-9B26-3A692BCB3567}" type="pres">
      <dgm:prSet presAssocID="{B96A6353-3EC9-43BC-A8BC-BEF1B38F173D}" presName="spaceRect" presStyleCnt="0"/>
      <dgm:spPr/>
    </dgm:pt>
    <dgm:pt modelId="{0631C131-75D3-444C-A9B3-17FACF0EB138}" type="pres">
      <dgm:prSet presAssocID="{B96A6353-3EC9-43BC-A8BC-BEF1B38F173D}" presName="textRect" presStyleLbl="revTx" presStyleIdx="2" presStyleCnt="4" custLinFactX="-18778" custLinFactNeighborX="-100000" custLinFactNeighborY="40587">
        <dgm:presLayoutVars>
          <dgm:chMax val="1"/>
          <dgm:chPref val="1"/>
        </dgm:presLayoutVars>
      </dgm:prSet>
      <dgm:spPr/>
    </dgm:pt>
    <dgm:pt modelId="{6C0CF9A7-2CF3-4ED5-B4A4-41AAE1F590A0}" type="pres">
      <dgm:prSet presAssocID="{B6F7760D-6539-41D7-ACEE-60E0370F0251}" presName="sibTrans" presStyleCnt="0"/>
      <dgm:spPr/>
    </dgm:pt>
    <dgm:pt modelId="{B05B91C1-E4B1-414A-928A-5896E7B03A3C}" type="pres">
      <dgm:prSet presAssocID="{B141431B-84AD-4428-ABB1-FAA08A1CAF72}" presName="compNode" presStyleCnt="0"/>
      <dgm:spPr/>
    </dgm:pt>
    <dgm:pt modelId="{CC363076-C0D6-4603-ACD5-78030B0FF76A}" type="pres">
      <dgm:prSet presAssocID="{B141431B-84AD-4428-ABB1-FAA08A1CAF72}" presName="iconBgRect" presStyleLbl="bgShp" presStyleIdx="3" presStyleCnt="4" custScaleX="150685" custScaleY="141834" custLinFactX="-100000" custLinFactNeighborX="-103838" custLinFactNeighborY="-3528"/>
      <dgm:spPr>
        <a:prstGeom prst="round2DiagRect">
          <a:avLst>
            <a:gd name="adj1" fmla="val 29727"/>
            <a:gd name="adj2" fmla="val 0"/>
          </a:avLst>
        </a:prstGeom>
      </dgm:spPr>
    </dgm:pt>
    <dgm:pt modelId="{02FC9155-D788-4A9C-A724-9931E3A74C6C}" type="pres">
      <dgm:prSet presAssocID="{B141431B-84AD-4428-ABB1-FAA08A1CAF72}" presName="iconRect" presStyleLbl="node1" presStyleIdx="3" presStyleCnt="4" custScaleX="132337" custScaleY="101884" custLinFactX="-156294" custLinFactNeighborX="-200000" custLinFactNeighborY="-511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Gruppesuksess med heldekkende fyll"/>
        </a:ext>
      </dgm:extLst>
    </dgm:pt>
    <dgm:pt modelId="{2DF7810C-C048-4167-9298-95436F28C1F9}" type="pres">
      <dgm:prSet presAssocID="{B141431B-84AD-4428-ABB1-FAA08A1CAF72}" presName="spaceRect" presStyleCnt="0"/>
      <dgm:spPr/>
    </dgm:pt>
    <dgm:pt modelId="{75553B68-103F-4D82-B3CC-72EF370F3F78}" type="pres">
      <dgm:prSet presAssocID="{B141431B-84AD-4428-ABB1-FAA08A1CAF72}" presName="textRect" presStyleLbl="revTx" presStyleIdx="3" presStyleCnt="4" custLinFactX="-25713" custLinFactNeighborX="-100000" custLinFactNeighborY="34544">
        <dgm:presLayoutVars>
          <dgm:chMax val="1"/>
          <dgm:chPref val="1"/>
        </dgm:presLayoutVars>
      </dgm:prSet>
      <dgm:spPr/>
    </dgm:pt>
  </dgm:ptLst>
  <dgm:cxnLst>
    <dgm:cxn modelId="{B3C79726-B6AD-4338-BB24-CCF11D28AF0F}" srcId="{95C4E3FC-3EA2-4041-BA5B-09EE2EEA4253}" destId="{AE6CD857-6903-4C8F-8963-7D2BBCD52895}" srcOrd="1" destOrd="0" parTransId="{CD559557-D500-4BD4-9E3C-9E6ED0C8AB49}" sibTransId="{743271D2-02F1-40F9-8D98-44C304A1D564}"/>
    <dgm:cxn modelId="{DB979836-5F15-42EC-B86A-AB9EC9010B21}" srcId="{95C4E3FC-3EA2-4041-BA5B-09EE2EEA4253}" destId="{98494E8D-C132-4559-95B2-E83C0F4519D6}" srcOrd="0" destOrd="0" parTransId="{E0449E09-CB3F-46B2-9A91-C02E468E9D9A}" sibTransId="{DC56E258-C559-41E1-86FF-073AD434B026}"/>
    <dgm:cxn modelId="{B11B934A-91CD-4212-971E-3E23AADC482B}" type="presOf" srcId="{B96A6353-3EC9-43BC-A8BC-BEF1B38F173D}" destId="{0631C131-75D3-444C-A9B3-17FACF0EB138}" srcOrd="0" destOrd="0" presId="urn:microsoft.com/office/officeart/2018/5/layout/IconLeafLabelList"/>
    <dgm:cxn modelId="{32812775-AB8E-4A61-B4D1-A24071E34F52}" srcId="{95C4E3FC-3EA2-4041-BA5B-09EE2EEA4253}" destId="{B141431B-84AD-4428-ABB1-FAA08A1CAF72}" srcOrd="3" destOrd="0" parTransId="{8E14DC15-A0FD-48D5-AE58-0F24106A80B9}" sibTransId="{A96F2214-78A5-4BEA-A518-127C8C97A79F}"/>
    <dgm:cxn modelId="{4CE6FC83-0C97-4E05-9689-0E50251850CE}" type="presOf" srcId="{98494E8D-C132-4559-95B2-E83C0F4519D6}" destId="{C13307C4-7416-4835-A633-A1917E445561}" srcOrd="0" destOrd="0" presId="urn:microsoft.com/office/officeart/2018/5/layout/IconLeafLabelList"/>
    <dgm:cxn modelId="{5C1A619E-9F4D-4B97-B016-1BEAB909A204}" type="presOf" srcId="{95C4E3FC-3EA2-4041-BA5B-09EE2EEA4253}" destId="{B9FA4158-8A2C-4BBC-A147-BD1EFBD9F3D1}" srcOrd="0" destOrd="0" presId="urn:microsoft.com/office/officeart/2018/5/layout/IconLeafLabelList"/>
    <dgm:cxn modelId="{A9F3D0A3-0FE2-4163-9CCC-016F279E622E}" type="presOf" srcId="{B141431B-84AD-4428-ABB1-FAA08A1CAF72}" destId="{75553B68-103F-4D82-B3CC-72EF370F3F78}" srcOrd="0" destOrd="0" presId="urn:microsoft.com/office/officeart/2018/5/layout/IconLeafLabelList"/>
    <dgm:cxn modelId="{5F5D53CF-A171-4545-AAA8-842CA05F2E0B}" type="presOf" srcId="{AE6CD857-6903-4C8F-8963-7D2BBCD52895}" destId="{3CFA3EB0-EAE8-4A9C-B37E-A247D879898F}" srcOrd="0" destOrd="0" presId="urn:microsoft.com/office/officeart/2018/5/layout/IconLeafLabelList"/>
    <dgm:cxn modelId="{D48BD4FB-0A53-41C5-8D58-A54D510CCEFA}" srcId="{95C4E3FC-3EA2-4041-BA5B-09EE2EEA4253}" destId="{B96A6353-3EC9-43BC-A8BC-BEF1B38F173D}" srcOrd="2" destOrd="0" parTransId="{9AFFE665-B2CB-43A7-90FB-AF7C1800D214}" sibTransId="{B6F7760D-6539-41D7-ACEE-60E0370F0251}"/>
    <dgm:cxn modelId="{AB8E022F-F479-44F5-B060-47C2EFA0A01F}" type="presParOf" srcId="{B9FA4158-8A2C-4BBC-A147-BD1EFBD9F3D1}" destId="{A85B0622-2168-4399-A108-0604300B5FBA}" srcOrd="0" destOrd="0" presId="urn:microsoft.com/office/officeart/2018/5/layout/IconLeafLabelList"/>
    <dgm:cxn modelId="{3992AA7B-C3D5-4A2A-A6FB-0D17ACE36778}" type="presParOf" srcId="{A85B0622-2168-4399-A108-0604300B5FBA}" destId="{E583BA69-C691-43BF-B845-4133AB0AC1F6}" srcOrd="0" destOrd="0" presId="urn:microsoft.com/office/officeart/2018/5/layout/IconLeafLabelList"/>
    <dgm:cxn modelId="{ADF41982-159E-4C8F-A1EA-F13772881446}" type="presParOf" srcId="{A85B0622-2168-4399-A108-0604300B5FBA}" destId="{21AE7E4A-FA14-43B0-93C5-CAF69FCF96EA}" srcOrd="1" destOrd="0" presId="urn:microsoft.com/office/officeart/2018/5/layout/IconLeafLabelList"/>
    <dgm:cxn modelId="{4752753E-0462-456E-8174-A96B084BF829}" type="presParOf" srcId="{A85B0622-2168-4399-A108-0604300B5FBA}" destId="{E3687940-66BE-4517-9B71-2F456F19F28C}" srcOrd="2" destOrd="0" presId="urn:microsoft.com/office/officeart/2018/5/layout/IconLeafLabelList"/>
    <dgm:cxn modelId="{3A919AD3-31CF-4105-9CD7-801FDF3CA599}" type="presParOf" srcId="{A85B0622-2168-4399-A108-0604300B5FBA}" destId="{C13307C4-7416-4835-A633-A1917E445561}" srcOrd="3" destOrd="0" presId="urn:microsoft.com/office/officeart/2018/5/layout/IconLeafLabelList"/>
    <dgm:cxn modelId="{6F787766-CEA1-4930-9783-35C9462A03B3}" type="presParOf" srcId="{B9FA4158-8A2C-4BBC-A147-BD1EFBD9F3D1}" destId="{BAEDC737-4771-4444-80B0-1BA7962CAAA8}" srcOrd="1" destOrd="0" presId="urn:microsoft.com/office/officeart/2018/5/layout/IconLeafLabelList"/>
    <dgm:cxn modelId="{AAA50A09-DF04-48A6-82DD-99D78D346175}" type="presParOf" srcId="{B9FA4158-8A2C-4BBC-A147-BD1EFBD9F3D1}" destId="{18D0655C-41AD-488B-9B07-F97118003E55}" srcOrd="2" destOrd="0" presId="urn:microsoft.com/office/officeart/2018/5/layout/IconLeafLabelList"/>
    <dgm:cxn modelId="{7BD68C5C-9064-46D8-A1D2-93FB2EFF50AE}" type="presParOf" srcId="{18D0655C-41AD-488B-9B07-F97118003E55}" destId="{68EC3754-A848-4700-BF77-AF5A94CEBA76}" srcOrd="0" destOrd="0" presId="urn:microsoft.com/office/officeart/2018/5/layout/IconLeafLabelList"/>
    <dgm:cxn modelId="{EEA9A814-E5D5-4AB5-A1B5-049DEABAFD37}" type="presParOf" srcId="{18D0655C-41AD-488B-9B07-F97118003E55}" destId="{938313CF-1F8C-48B0-B6EA-F8AEF0E2C008}" srcOrd="1" destOrd="0" presId="urn:microsoft.com/office/officeart/2018/5/layout/IconLeafLabelList"/>
    <dgm:cxn modelId="{3182C679-6D9D-4EEF-AC1B-05F91F7B1529}" type="presParOf" srcId="{18D0655C-41AD-488B-9B07-F97118003E55}" destId="{79A43B94-7E1F-4B2A-8894-FFA4BA0E64DE}" srcOrd="2" destOrd="0" presId="urn:microsoft.com/office/officeart/2018/5/layout/IconLeafLabelList"/>
    <dgm:cxn modelId="{AC038993-AC39-41D3-8878-EE6266093702}" type="presParOf" srcId="{18D0655C-41AD-488B-9B07-F97118003E55}" destId="{3CFA3EB0-EAE8-4A9C-B37E-A247D879898F}" srcOrd="3" destOrd="0" presId="urn:microsoft.com/office/officeart/2018/5/layout/IconLeafLabelList"/>
    <dgm:cxn modelId="{8E562E1E-0D76-4D17-A55E-96D528B7032A}" type="presParOf" srcId="{B9FA4158-8A2C-4BBC-A147-BD1EFBD9F3D1}" destId="{C93626FF-5220-4798-A63F-C51A94FF5601}" srcOrd="3" destOrd="0" presId="urn:microsoft.com/office/officeart/2018/5/layout/IconLeafLabelList"/>
    <dgm:cxn modelId="{EA689251-22F9-4781-A7EF-B78D736D97D5}" type="presParOf" srcId="{B9FA4158-8A2C-4BBC-A147-BD1EFBD9F3D1}" destId="{D5F483CD-C18E-42FF-A8EC-FC83D60CE2E2}" srcOrd="4" destOrd="0" presId="urn:microsoft.com/office/officeart/2018/5/layout/IconLeafLabelList"/>
    <dgm:cxn modelId="{1EF680B2-874B-47DE-AC31-EDAE9FD2CDD3}" type="presParOf" srcId="{D5F483CD-C18E-42FF-A8EC-FC83D60CE2E2}" destId="{B17423E5-1BFA-47EF-9506-5863F80D9F84}" srcOrd="0" destOrd="0" presId="urn:microsoft.com/office/officeart/2018/5/layout/IconLeafLabelList"/>
    <dgm:cxn modelId="{96E90E8A-5575-4884-A3BC-B9160FE6E9EB}" type="presParOf" srcId="{D5F483CD-C18E-42FF-A8EC-FC83D60CE2E2}" destId="{CF3E85BB-04A4-4D35-91AF-DECAEFE180B3}" srcOrd="1" destOrd="0" presId="urn:microsoft.com/office/officeart/2018/5/layout/IconLeafLabelList"/>
    <dgm:cxn modelId="{A401A303-DB1A-4BA5-8D31-85C54CAA5BC0}" type="presParOf" srcId="{D5F483CD-C18E-42FF-A8EC-FC83D60CE2E2}" destId="{A5D7B21E-C035-4155-9B26-3A692BCB3567}" srcOrd="2" destOrd="0" presId="urn:microsoft.com/office/officeart/2018/5/layout/IconLeafLabelList"/>
    <dgm:cxn modelId="{C78CB982-416E-4CA7-883F-2D5B14A5C051}" type="presParOf" srcId="{D5F483CD-C18E-42FF-A8EC-FC83D60CE2E2}" destId="{0631C131-75D3-444C-A9B3-17FACF0EB138}" srcOrd="3" destOrd="0" presId="urn:microsoft.com/office/officeart/2018/5/layout/IconLeafLabelList"/>
    <dgm:cxn modelId="{C40C6F9B-A73C-4836-8791-A1227291A269}" type="presParOf" srcId="{B9FA4158-8A2C-4BBC-A147-BD1EFBD9F3D1}" destId="{6C0CF9A7-2CF3-4ED5-B4A4-41AAE1F590A0}" srcOrd="5" destOrd="0" presId="urn:microsoft.com/office/officeart/2018/5/layout/IconLeafLabelList"/>
    <dgm:cxn modelId="{D662F8BE-9805-43B3-9956-C916CB8B0198}" type="presParOf" srcId="{B9FA4158-8A2C-4BBC-A147-BD1EFBD9F3D1}" destId="{B05B91C1-E4B1-414A-928A-5896E7B03A3C}" srcOrd="6" destOrd="0" presId="urn:microsoft.com/office/officeart/2018/5/layout/IconLeafLabelList"/>
    <dgm:cxn modelId="{590F3BD3-9AD5-41F6-9921-0C887E0B700C}" type="presParOf" srcId="{B05B91C1-E4B1-414A-928A-5896E7B03A3C}" destId="{CC363076-C0D6-4603-ACD5-78030B0FF76A}" srcOrd="0" destOrd="0" presId="urn:microsoft.com/office/officeart/2018/5/layout/IconLeafLabelList"/>
    <dgm:cxn modelId="{180D4EAC-4286-44AB-ACA6-75973C25EC69}" type="presParOf" srcId="{B05B91C1-E4B1-414A-928A-5896E7B03A3C}" destId="{02FC9155-D788-4A9C-A724-9931E3A74C6C}" srcOrd="1" destOrd="0" presId="urn:microsoft.com/office/officeart/2018/5/layout/IconLeafLabelList"/>
    <dgm:cxn modelId="{3D87B53A-FE2D-4A7B-87DC-8AB92E0997A7}" type="presParOf" srcId="{B05B91C1-E4B1-414A-928A-5896E7B03A3C}" destId="{2DF7810C-C048-4167-9298-95436F28C1F9}" srcOrd="2" destOrd="0" presId="urn:microsoft.com/office/officeart/2018/5/layout/IconLeafLabelList"/>
    <dgm:cxn modelId="{69BD844B-4C38-4F83-B31A-AAA083ABFD0E}" type="presParOf" srcId="{B05B91C1-E4B1-414A-928A-5896E7B03A3C}" destId="{75553B68-103F-4D82-B3CC-72EF370F3F78}"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83BA69-C691-43BF-B845-4133AB0AC1F6}">
      <dsp:nvSpPr>
        <dsp:cNvPr id="0" name=""/>
        <dsp:cNvSpPr/>
      </dsp:nvSpPr>
      <dsp:spPr>
        <a:xfrm>
          <a:off x="1078219" y="1394769"/>
          <a:ext cx="2226715" cy="2098423"/>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AE7E4A-FA14-43B0-93C5-CAF69FCF96EA}">
      <dsp:nvSpPr>
        <dsp:cNvPr id="0" name=""/>
        <dsp:cNvSpPr/>
      </dsp:nvSpPr>
      <dsp:spPr>
        <a:xfrm>
          <a:off x="1703302" y="1926003"/>
          <a:ext cx="956561" cy="10138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3307C4-7416-4835-A633-A1917E445561}">
      <dsp:nvSpPr>
        <dsp:cNvPr id="0" name=""/>
        <dsp:cNvSpPr/>
      </dsp:nvSpPr>
      <dsp:spPr>
        <a:xfrm>
          <a:off x="1174309" y="3779978"/>
          <a:ext cx="1670627" cy="193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solidFill>
                <a:schemeClr val="accent1"/>
              </a:solidFill>
            </a:rPr>
            <a:t>Courses and advisory</a:t>
          </a:r>
        </a:p>
      </dsp:txBody>
      <dsp:txXfrm>
        <a:off x="1174309" y="3779978"/>
        <a:ext cx="1670627" cy="193541"/>
      </dsp:txXfrm>
    </dsp:sp>
    <dsp:sp modelId="{68EC3754-A848-4700-BF77-AF5A94CEBA76}">
      <dsp:nvSpPr>
        <dsp:cNvPr id="0" name=""/>
        <dsp:cNvSpPr/>
      </dsp:nvSpPr>
      <dsp:spPr>
        <a:xfrm>
          <a:off x="8663111" y="1238335"/>
          <a:ext cx="2208475" cy="2124631"/>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8313CF-1F8C-48B0-B6EA-F8AEF0E2C008}">
      <dsp:nvSpPr>
        <dsp:cNvPr id="0" name=""/>
        <dsp:cNvSpPr/>
      </dsp:nvSpPr>
      <dsp:spPr>
        <a:xfrm>
          <a:off x="9238400" y="1905515"/>
          <a:ext cx="1002689" cy="8023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FA3EB0-EAE8-4A9C-B37E-A247D879898F}">
      <dsp:nvSpPr>
        <dsp:cNvPr id="0" name=""/>
        <dsp:cNvSpPr/>
      </dsp:nvSpPr>
      <dsp:spPr>
        <a:xfrm>
          <a:off x="8621456" y="3752111"/>
          <a:ext cx="2437029" cy="379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solidFill>
                <a:schemeClr val="accent1"/>
              </a:solidFill>
            </a:rPr>
            <a:t>Communication and social Media</a:t>
          </a:r>
        </a:p>
      </dsp:txBody>
      <dsp:txXfrm>
        <a:off x="8621456" y="3752111"/>
        <a:ext cx="2437029" cy="379083"/>
      </dsp:txXfrm>
    </dsp:sp>
    <dsp:sp modelId="{B17423E5-1BFA-47EF-9506-5863F80D9F84}">
      <dsp:nvSpPr>
        <dsp:cNvPr id="0" name=""/>
        <dsp:cNvSpPr/>
      </dsp:nvSpPr>
      <dsp:spPr>
        <a:xfrm>
          <a:off x="3540387" y="1320387"/>
          <a:ext cx="2354339" cy="2145176"/>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3E85BB-04A4-4D35-91AF-DECAEFE180B3}">
      <dsp:nvSpPr>
        <dsp:cNvPr id="0" name=""/>
        <dsp:cNvSpPr/>
      </dsp:nvSpPr>
      <dsp:spPr>
        <a:xfrm>
          <a:off x="4326715" y="1940470"/>
          <a:ext cx="852960" cy="8529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31C131-75D3-444C-A9B3-17FACF0EB138}">
      <dsp:nvSpPr>
        <dsp:cNvPr id="0" name=""/>
        <dsp:cNvSpPr/>
      </dsp:nvSpPr>
      <dsp:spPr>
        <a:xfrm>
          <a:off x="3314823" y="3797107"/>
          <a:ext cx="2437029" cy="379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solidFill>
                <a:schemeClr val="accent1"/>
              </a:solidFill>
            </a:rPr>
            <a:t>National Funding</a:t>
          </a:r>
        </a:p>
      </dsp:txBody>
      <dsp:txXfrm>
        <a:off x="3314823" y="3797107"/>
        <a:ext cx="2437029" cy="379083"/>
      </dsp:txXfrm>
    </dsp:sp>
    <dsp:sp modelId="{CC363076-C0D6-4603-ACD5-78030B0FF76A}">
      <dsp:nvSpPr>
        <dsp:cNvPr id="0" name=""/>
        <dsp:cNvSpPr/>
      </dsp:nvSpPr>
      <dsp:spPr>
        <a:xfrm>
          <a:off x="6141239" y="1321056"/>
          <a:ext cx="2240065" cy="2108487"/>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FC9155-D788-4A9C-A724-9931E3A74C6C}">
      <dsp:nvSpPr>
        <dsp:cNvPr id="0" name=""/>
        <dsp:cNvSpPr/>
      </dsp:nvSpPr>
      <dsp:spPr>
        <a:xfrm>
          <a:off x="6688066" y="1949594"/>
          <a:ext cx="1128782" cy="86903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553B68-103F-4D82-B3CC-72EF370F3F78}">
      <dsp:nvSpPr>
        <dsp:cNvPr id="0" name=""/>
        <dsp:cNvSpPr/>
      </dsp:nvSpPr>
      <dsp:spPr>
        <a:xfrm>
          <a:off x="6009325" y="3765027"/>
          <a:ext cx="2437029" cy="379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nb-NO" sz="1600" b="1" kern="1200" dirty="0" err="1">
              <a:solidFill>
                <a:schemeClr val="accent1"/>
              </a:solidFill>
            </a:rPr>
            <a:t>NCP’s</a:t>
          </a:r>
          <a:r>
            <a:rPr lang="nb-NO" sz="1600" b="1" kern="1200" dirty="0">
              <a:solidFill>
                <a:schemeClr val="accent1"/>
              </a:solidFill>
            </a:rPr>
            <a:t> in Norway and </a:t>
          </a:r>
          <a:r>
            <a:rPr lang="nb-NO" sz="1600" b="1" kern="1200" dirty="0" err="1">
              <a:solidFill>
                <a:schemeClr val="accent1"/>
              </a:solidFill>
            </a:rPr>
            <a:t>network</a:t>
          </a:r>
          <a:endParaRPr lang="en-US" sz="1600" b="1" kern="1200" dirty="0">
            <a:solidFill>
              <a:schemeClr val="accent1"/>
            </a:solidFill>
          </a:endParaRPr>
        </a:p>
      </dsp:txBody>
      <dsp:txXfrm>
        <a:off x="6009325" y="3765027"/>
        <a:ext cx="2437029" cy="379083"/>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785C2D-E6B9-43E3-9CDD-3F796D2E9D57}" type="datetimeFigureOut">
              <a:rPr lang="en-US" smtClean="0"/>
              <a:t>2/8/2024</a:t>
            </a:fld>
            <a:endParaRPr lang="en-US"/>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929674-4AA2-46EB-8A44-BC95301537B3}" type="slidenum">
              <a:rPr lang="en-US" smtClean="0"/>
              <a:t>‹#›</a:t>
            </a:fld>
            <a:endParaRPr lang="en-US"/>
          </a:p>
        </p:txBody>
      </p:sp>
    </p:spTree>
    <p:extLst>
      <p:ext uri="{BB962C8B-B14F-4D97-AF65-F5344CB8AC3E}">
        <p14:creationId xmlns:p14="http://schemas.microsoft.com/office/powerpoint/2010/main" val="459382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CD09A1-4EAF-4301-81B7-2D5498A8DC20}"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6318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fld id="{5AC97E71-7CC0-7D4D-AFFD-1D3A1FC40E8C}" type="slidenum">
              <a:rPr lang="en-US" smtClean="0"/>
              <a:t>25</a:t>
            </a:fld>
            <a:endParaRPr lang="en-US"/>
          </a:p>
        </p:txBody>
      </p:sp>
    </p:spTree>
    <p:extLst>
      <p:ext uri="{BB962C8B-B14F-4D97-AF65-F5344CB8AC3E}">
        <p14:creationId xmlns:p14="http://schemas.microsoft.com/office/powerpoint/2010/main" val="2038711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AC97E71-7CC0-7D4D-AFFD-1D3A1FC40E8C}" type="slidenum">
              <a:rPr lang="en-US" smtClean="0"/>
              <a:t>26</a:t>
            </a:fld>
            <a:endParaRPr lang="en-US"/>
          </a:p>
        </p:txBody>
      </p:sp>
    </p:spTree>
    <p:extLst>
      <p:ext uri="{BB962C8B-B14F-4D97-AF65-F5344CB8AC3E}">
        <p14:creationId xmlns:p14="http://schemas.microsoft.com/office/powerpoint/2010/main" val="2816092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AC97E71-7CC0-7D4D-AFFD-1D3A1FC40E8C}" type="slidenum">
              <a:rPr lang="en-US" smtClean="0"/>
              <a:t>27</a:t>
            </a:fld>
            <a:endParaRPr lang="en-US"/>
          </a:p>
        </p:txBody>
      </p:sp>
    </p:spTree>
    <p:extLst>
      <p:ext uri="{BB962C8B-B14F-4D97-AF65-F5344CB8AC3E}">
        <p14:creationId xmlns:p14="http://schemas.microsoft.com/office/powerpoint/2010/main" val="2562667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Beskriv prosjektet deres – vi vurderer mulige finansieringsløsninger</a:t>
            </a:r>
          </a:p>
        </p:txBody>
      </p:sp>
      <p:sp>
        <p:nvSpPr>
          <p:cNvPr id="4" name="Plassholder for lysbildenummer 3"/>
          <p:cNvSpPr>
            <a:spLocks noGrp="1"/>
          </p:cNvSpPr>
          <p:nvPr>
            <p:ph type="sldNum" sz="quarter" idx="5"/>
          </p:nvPr>
        </p:nvSpPr>
        <p:spPr/>
        <p:txBody>
          <a:bodyPr/>
          <a:lstStyle/>
          <a:p>
            <a:fld id="{D7526E27-A735-9A41-ABB0-AB89FE53E662}" type="slidenum">
              <a:rPr lang="en-NO" smtClean="0"/>
              <a:t>31</a:t>
            </a:fld>
            <a:endParaRPr lang="en-NO"/>
          </a:p>
        </p:txBody>
      </p:sp>
    </p:spTree>
    <p:extLst>
      <p:ext uri="{BB962C8B-B14F-4D97-AF65-F5344CB8AC3E}">
        <p14:creationId xmlns:p14="http://schemas.microsoft.com/office/powerpoint/2010/main" val="1930598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a:xfrm>
            <a:off x="419100" y="5186074"/>
            <a:ext cx="6181725" cy="4516725"/>
          </a:xfrm>
        </p:spPr>
        <p:txBody>
          <a:bodyPr/>
          <a:lstStyle/>
          <a:p>
            <a:endParaRPr lang="nb-NO" sz="1200" dirty="0"/>
          </a:p>
        </p:txBody>
      </p:sp>
      <p:sp>
        <p:nvSpPr>
          <p:cNvPr id="5" name="Plassholder for lysbildenummer 4">
            <a:extLst>
              <a:ext uri="{FF2B5EF4-FFF2-40B4-BE49-F238E27FC236}">
                <a16:creationId xmlns:a16="http://schemas.microsoft.com/office/drawing/2014/main" id="{5ED89C23-A6E5-4B35-A880-753382FBCE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7E71-7CC0-7D4D-AFFD-1D3A1FC40E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761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AC97E71-7CC0-7D4D-AFFD-1D3A1FC40E8C}" type="slidenum">
              <a:rPr lang="en-US" smtClean="0"/>
              <a:t>3</a:t>
            </a:fld>
            <a:endParaRPr lang="en-US"/>
          </a:p>
        </p:txBody>
      </p:sp>
    </p:spTree>
    <p:extLst>
      <p:ext uri="{BB962C8B-B14F-4D97-AF65-F5344CB8AC3E}">
        <p14:creationId xmlns:p14="http://schemas.microsoft.com/office/powerpoint/2010/main" val="2256550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a:t>Hvordan jobber IN med Pilar 2:</a:t>
            </a:r>
          </a:p>
          <a:p>
            <a:pPr algn="l" rtl="0" fontAlgn="base">
              <a:buFont typeface="Arial" panose="020B0604020202020204" pitchFamily="34" charset="0"/>
              <a:buChar char="•"/>
            </a:pPr>
            <a:r>
              <a:rPr lang="nb-NO" sz="1200" i="0" u="none" strike="noStrike">
                <a:solidFill>
                  <a:srgbClr val="00133A"/>
                </a:solidFill>
                <a:effectLst/>
                <a:latin typeface="Calibri" panose="020F0502020204030204" pitchFamily="34" charset="0"/>
              </a:rPr>
              <a:t>Mobilisering - EU-rådgiver på RK førstelinje tjenesten ut til næringslivet</a:t>
            </a:r>
            <a:r>
              <a:rPr lang="en-US" sz="1200" i="0">
                <a:solidFill>
                  <a:srgbClr val="00133A"/>
                </a:solidFill>
                <a:effectLst/>
                <a:latin typeface="Calibri" panose="020F0502020204030204" pitchFamily="34" charset="0"/>
              </a:rPr>
              <a:t>​</a:t>
            </a:r>
            <a:endParaRPr lang="en-US" i="0">
              <a:solidFill>
                <a:srgbClr val="00133A"/>
              </a:solidFill>
              <a:effectLst/>
              <a:latin typeface="Arial" panose="020B0604020202020204" pitchFamily="34" charset="0"/>
            </a:endParaRPr>
          </a:p>
          <a:p>
            <a:pPr algn="l" rtl="0" fontAlgn="base">
              <a:buFont typeface="Arial" panose="020B0604020202020204" pitchFamily="34" charset="0"/>
              <a:buChar char="•"/>
            </a:pPr>
            <a:r>
              <a:rPr lang="nb-NO" sz="1200" i="0" u="none" strike="noStrike">
                <a:solidFill>
                  <a:srgbClr val="00133A"/>
                </a:solidFill>
                <a:effectLst/>
                <a:latin typeface="Calibri" panose="020F0502020204030204" pitchFamily="34" charset="0"/>
              </a:rPr>
              <a:t>Tett samarbeid med finansieringsrådgiver – viktig med kvalitetssikring av næringsaktøren</a:t>
            </a:r>
            <a:r>
              <a:rPr lang="en-US" sz="1200" i="0">
                <a:solidFill>
                  <a:srgbClr val="00133A"/>
                </a:solidFill>
                <a:effectLst/>
                <a:latin typeface="Calibri" panose="020F0502020204030204" pitchFamily="34" charset="0"/>
              </a:rPr>
              <a:t>​</a:t>
            </a:r>
            <a:endParaRPr lang="en-US" i="0">
              <a:solidFill>
                <a:srgbClr val="00133A"/>
              </a:solidFill>
              <a:effectLst/>
              <a:latin typeface="Arial" panose="020B0604020202020204" pitchFamily="34" charset="0"/>
            </a:endParaRPr>
          </a:p>
          <a:p>
            <a:pPr algn="l" rtl="0" fontAlgn="base">
              <a:buFont typeface="Arial" panose="020B0604020202020204" pitchFamily="34" charset="0"/>
              <a:buChar char="•"/>
            </a:pPr>
            <a:r>
              <a:rPr lang="nb-NO" sz="1200" i="0" u="none" strike="noStrike">
                <a:solidFill>
                  <a:srgbClr val="00133A"/>
                </a:solidFill>
                <a:effectLst/>
                <a:latin typeface="Calibri" panose="020F0502020204030204" pitchFamily="34" charset="0"/>
              </a:rPr>
              <a:t>Tett samarbeid med NCP eksperter (IN/Forskningsrådet) – analysere utlysninger, faglig dybdekompetanse </a:t>
            </a:r>
            <a:r>
              <a:rPr lang="en-US" sz="1200" i="0">
                <a:solidFill>
                  <a:srgbClr val="00133A"/>
                </a:solidFill>
                <a:effectLst/>
                <a:latin typeface="Calibri" panose="020F0502020204030204" pitchFamily="34" charset="0"/>
              </a:rPr>
              <a:t>​</a:t>
            </a:r>
            <a:endParaRPr lang="en-US" i="0">
              <a:solidFill>
                <a:srgbClr val="00133A"/>
              </a:solidFill>
              <a:effectLst/>
              <a:latin typeface="Arial" panose="020B0604020202020204" pitchFamily="34" charset="0"/>
            </a:endParaRPr>
          </a:p>
          <a:p>
            <a:pPr algn="l" rtl="0" fontAlgn="base">
              <a:buFont typeface="Arial" panose="020B0604020202020204" pitchFamily="34" charset="0"/>
              <a:buChar char="•"/>
            </a:pPr>
            <a:r>
              <a:rPr lang="nb-NO" sz="1200" i="0" u="none" strike="noStrike">
                <a:solidFill>
                  <a:srgbClr val="00133A"/>
                </a:solidFill>
                <a:effectLst/>
                <a:latin typeface="Calibri" panose="020F0502020204030204" pitchFamily="34" charset="0"/>
              </a:rPr>
              <a:t>Tett dialog med forskningsmiljøer, offentlig sektor etc. – finne sterke konsortier som har lykkes tidligere</a:t>
            </a:r>
            <a:endParaRPr lang="en-US" i="0">
              <a:solidFill>
                <a:srgbClr val="00133A"/>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7E71-7CC0-7D4D-AFFD-1D3A1FC40E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730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0988116" y="35821146"/>
            <a:ext cx="169080293" cy="9769403"/>
          </a:xfrm>
        </p:spPr>
        <p:txBody>
          <a:bodyPr/>
          <a:lstStyle/>
          <a:p>
            <a:endParaRPr lang="en-US"/>
          </a:p>
        </p:txBody>
      </p:sp>
      <p:sp>
        <p:nvSpPr>
          <p:cNvPr id="4" name="Slide Number Placeholder 3"/>
          <p:cNvSpPr>
            <a:spLocks noGrp="1"/>
          </p:cNvSpPr>
          <p:nvPr>
            <p:ph type="sldNum" sz="quarter" idx="10"/>
          </p:nvPr>
        </p:nvSpPr>
        <p:spPr/>
        <p:txBody>
          <a:bodyPr/>
          <a:lstStyle/>
          <a:p>
            <a:fld id="{5AC97E71-7CC0-7D4D-AFFD-1D3A1FC40E8C}" type="slidenum">
              <a:rPr lang="en-US" smtClean="0"/>
              <a:t>5</a:t>
            </a:fld>
            <a:endParaRPr lang="en-US"/>
          </a:p>
        </p:txBody>
      </p:sp>
    </p:spTree>
    <p:extLst>
      <p:ext uri="{BB962C8B-B14F-4D97-AF65-F5344CB8AC3E}">
        <p14:creationId xmlns:p14="http://schemas.microsoft.com/office/powerpoint/2010/main" val="1491926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8091B-1B5D-FAF0-F2D4-10E7682D573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3FB9C1E-1DED-C341-30B8-81B70358653F}"/>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91E082BC-E5EE-8420-94F8-EFF9221261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a:t>Hvordan jobber IN med Pilar 2:</a:t>
            </a:r>
          </a:p>
          <a:p>
            <a:pPr algn="l" rtl="0" fontAlgn="base">
              <a:buFont typeface="Arial" panose="020B0604020202020204" pitchFamily="34" charset="0"/>
              <a:buChar char="•"/>
            </a:pPr>
            <a:r>
              <a:rPr lang="nb-NO" sz="1200" i="0" u="none" strike="noStrike">
                <a:solidFill>
                  <a:srgbClr val="00133A"/>
                </a:solidFill>
                <a:effectLst/>
                <a:latin typeface="Calibri" panose="020F0502020204030204" pitchFamily="34" charset="0"/>
              </a:rPr>
              <a:t>Mobilisering - EU-rådgiver på RK førstelinje tjenesten ut til næringslivet</a:t>
            </a:r>
            <a:r>
              <a:rPr lang="en-US" sz="1200" i="0">
                <a:solidFill>
                  <a:srgbClr val="00133A"/>
                </a:solidFill>
                <a:effectLst/>
                <a:latin typeface="Calibri" panose="020F0502020204030204" pitchFamily="34" charset="0"/>
              </a:rPr>
              <a:t>​</a:t>
            </a:r>
            <a:endParaRPr lang="en-US" i="0">
              <a:solidFill>
                <a:srgbClr val="00133A"/>
              </a:solidFill>
              <a:effectLst/>
              <a:latin typeface="Arial" panose="020B0604020202020204" pitchFamily="34" charset="0"/>
            </a:endParaRPr>
          </a:p>
          <a:p>
            <a:pPr algn="l" rtl="0" fontAlgn="base">
              <a:buFont typeface="Arial" panose="020B0604020202020204" pitchFamily="34" charset="0"/>
              <a:buChar char="•"/>
            </a:pPr>
            <a:r>
              <a:rPr lang="nb-NO" sz="1200" i="0" u="none" strike="noStrike">
                <a:solidFill>
                  <a:srgbClr val="00133A"/>
                </a:solidFill>
                <a:effectLst/>
                <a:latin typeface="Calibri" panose="020F0502020204030204" pitchFamily="34" charset="0"/>
              </a:rPr>
              <a:t>Tett samarbeid med finansieringsrådgiver – viktig med kvalitetssikring av næringsaktøren</a:t>
            </a:r>
            <a:r>
              <a:rPr lang="en-US" sz="1200" i="0">
                <a:solidFill>
                  <a:srgbClr val="00133A"/>
                </a:solidFill>
                <a:effectLst/>
                <a:latin typeface="Calibri" panose="020F0502020204030204" pitchFamily="34" charset="0"/>
              </a:rPr>
              <a:t>​</a:t>
            </a:r>
            <a:endParaRPr lang="en-US" i="0">
              <a:solidFill>
                <a:srgbClr val="00133A"/>
              </a:solidFill>
              <a:effectLst/>
              <a:latin typeface="Arial" panose="020B0604020202020204" pitchFamily="34" charset="0"/>
            </a:endParaRPr>
          </a:p>
          <a:p>
            <a:pPr algn="l" rtl="0" fontAlgn="base">
              <a:buFont typeface="Arial" panose="020B0604020202020204" pitchFamily="34" charset="0"/>
              <a:buChar char="•"/>
            </a:pPr>
            <a:r>
              <a:rPr lang="nb-NO" sz="1200" i="0" u="none" strike="noStrike">
                <a:solidFill>
                  <a:srgbClr val="00133A"/>
                </a:solidFill>
                <a:effectLst/>
                <a:latin typeface="Calibri" panose="020F0502020204030204" pitchFamily="34" charset="0"/>
              </a:rPr>
              <a:t>Tett samarbeid med NCP eksperter (IN/Forskningsrådet) – analysere utlysninger, faglig dybdekompetanse </a:t>
            </a:r>
            <a:r>
              <a:rPr lang="en-US" sz="1200" i="0">
                <a:solidFill>
                  <a:srgbClr val="00133A"/>
                </a:solidFill>
                <a:effectLst/>
                <a:latin typeface="Calibri" panose="020F0502020204030204" pitchFamily="34" charset="0"/>
              </a:rPr>
              <a:t>​</a:t>
            </a:r>
            <a:endParaRPr lang="en-US" i="0">
              <a:solidFill>
                <a:srgbClr val="00133A"/>
              </a:solidFill>
              <a:effectLst/>
              <a:latin typeface="Arial" panose="020B0604020202020204" pitchFamily="34" charset="0"/>
            </a:endParaRPr>
          </a:p>
          <a:p>
            <a:pPr algn="l" rtl="0" fontAlgn="base">
              <a:buFont typeface="Arial" panose="020B0604020202020204" pitchFamily="34" charset="0"/>
              <a:buChar char="•"/>
            </a:pPr>
            <a:r>
              <a:rPr lang="nb-NO" sz="1200" i="0" u="none" strike="noStrike">
                <a:solidFill>
                  <a:srgbClr val="00133A"/>
                </a:solidFill>
                <a:effectLst/>
                <a:latin typeface="Calibri" panose="020F0502020204030204" pitchFamily="34" charset="0"/>
              </a:rPr>
              <a:t>Tett dialog med forskningsmiljøer, offentlig sektor etc. – finne sterke konsortier som har lykkes tidligere</a:t>
            </a:r>
            <a:endParaRPr lang="en-US" i="0">
              <a:solidFill>
                <a:srgbClr val="00133A"/>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p:txBody>
      </p:sp>
      <p:sp>
        <p:nvSpPr>
          <p:cNvPr id="4" name="Plassholder for lysbildenummer 3">
            <a:extLst>
              <a:ext uri="{FF2B5EF4-FFF2-40B4-BE49-F238E27FC236}">
                <a16:creationId xmlns:a16="http://schemas.microsoft.com/office/drawing/2014/main" id="{AE7E6CE8-36B9-B112-E850-202575BE90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7E71-7CC0-7D4D-AFFD-1D3A1FC40E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910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87929674-4AA2-46EB-8A44-BC95301537B3}" type="slidenum">
              <a:rPr lang="en-US" smtClean="0"/>
              <a:t>19</a:t>
            </a:fld>
            <a:endParaRPr lang="en-US"/>
          </a:p>
        </p:txBody>
      </p:sp>
    </p:spTree>
    <p:extLst>
      <p:ext uri="{BB962C8B-B14F-4D97-AF65-F5344CB8AC3E}">
        <p14:creationId xmlns:p14="http://schemas.microsoft.com/office/powerpoint/2010/main" val="2368034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597B9A-B540-4D07-BB6C-F807359A22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62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AC97E71-7CC0-7D4D-AFFD-1D3A1FC40E8C}" type="slidenum">
              <a:rPr lang="en-US" smtClean="0"/>
              <a:t>23</a:t>
            </a:fld>
            <a:endParaRPr lang="en-US"/>
          </a:p>
        </p:txBody>
      </p:sp>
    </p:spTree>
    <p:extLst>
      <p:ext uri="{BB962C8B-B14F-4D97-AF65-F5344CB8AC3E}">
        <p14:creationId xmlns:p14="http://schemas.microsoft.com/office/powerpoint/2010/main" val="1019162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fld id="{5AC97E71-7CC0-7D4D-AFFD-1D3A1FC40E8C}" type="slidenum">
              <a:rPr lang="en-US" smtClean="0"/>
              <a:t>24</a:t>
            </a:fld>
            <a:endParaRPr lang="en-US"/>
          </a:p>
        </p:txBody>
      </p:sp>
    </p:spTree>
    <p:extLst>
      <p:ext uri="{BB962C8B-B14F-4D97-AF65-F5344CB8AC3E}">
        <p14:creationId xmlns:p14="http://schemas.microsoft.com/office/powerpoint/2010/main" val="40181206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appsource.microsoft.com/nb-no/product/office/WA104380621?tab=Overview"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s://ekko.ad.forskningsradet.no/innhold/Sider/Praktisk%20PowerPoint.aspx" TargetMode="External"/><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s://ekko.ad.forskningsradet.no/innhold/Sider/Praktisk%20PowerPoint.aspx"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https://ekko.ad.forskningsradet.no/innhold/Sider/Praktisk%20PowerPoint.aspx"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appsource.microsoft.com/nb-no/product/office/WA104380621?tab=Overview"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3.jp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ekko.ad.forskningsradet.no/innhold/Sider/Praktisk%20PowerPoint.aspx" TargetMode="Externa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ekko.ad.forskningsradet.no/innhold/Sider/Praktisk%20PowerPoint.aspx" TargetMode="Externa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13.jp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1.jp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jpg"/></Relationships>
</file>

<file path=ppt/slideLayouts/_rels/slideLayout42.xml.rels><?xml version="1.0" encoding="UTF-8" standalone="yes"?>
<Relationships xmlns="http://schemas.openxmlformats.org/package/2006/relationships"><Relationship Id="rId2" Type="http://schemas.openxmlformats.org/officeDocument/2006/relationships/hyperlink" Target="https://ekko.ad.forskningsradet.no/innhold/Sider/Praktisk%20PowerPoint.aspx" TargetMode="External"/><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6.jp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6.jp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6.jp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6.jp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ekko.ad.forskningsradet.no/innhold/Sider/Praktisk%20PowerPoint.aspx" TargetMode="Externa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13.jp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jpg"/><Relationship Id="rId1" Type="http://schemas.openxmlformats.org/officeDocument/2006/relationships/slideMaster" Target="../slideMasters/slideMaster3.xml"/><Relationship Id="rId6" Type="http://schemas.openxmlformats.org/officeDocument/2006/relationships/image" Target="../media/image32.svg"/><Relationship Id="rId11" Type="http://schemas.openxmlformats.org/officeDocument/2006/relationships/image" Target="../media/image25.svg"/><Relationship Id="rId5" Type="http://schemas.openxmlformats.org/officeDocument/2006/relationships/image" Target="../media/image31.jpg"/><Relationship Id="rId10" Type="http://schemas.openxmlformats.org/officeDocument/2006/relationships/image" Target="../media/image24.png"/><Relationship Id="rId4" Type="http://schemas.openxmlformats.org/officeDocument/2006/relationships/image" Target="../media/image30.svg"/><Relationship Id="rId9" Type="http://schemas.openxmlformats.org/officeDocument/2006/relationships/image" Target="../media/image35.sv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6.jp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6.jp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6.jp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6.jp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4.xml"/><Relationship Id="rId4" Type="http://schemas.openxmlformats.org/officeDocument/2006/relationships/image" Target="../media/image13.jpg"/></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1.jpg"/><Relationship Id="rId1" Type="http://schemas.openxmlformats.org/officeDocument/2006/relationships/slideMaster" Target="../slideMasters/slideMaster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jpg"/></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jpg"/><Relationship Id="rId1" Type="http://schemas.openxmlformats.org/officeDocument/2006/relationships/slideMaster" Target="../slideMasters/slideMaster4.xml"/><Relationship Id="rId6" Type="http://schemas.openxmlformats.org/officeDocument/2006/relationships/image" Target="../media/image32.svg"/><Relationship Id="rId11" Type="http://schemas.openxmlformats.org/officeDocument/2006/relationships/image" Target="../media/image25.svg"/><Relationship Id="rId5" Type="http://schemas.openxmlformats.org/officeDocument/2006/relationships/image" Target="../media/image31.jpg"/><Relationship Id="rId10" Type="http://schemas.openxmlformats.org/officeDocument/2006/relationships/image" Target="../media/image24.png"/><Relationship Id="rId4" Type="http://schemas.openxmlformats.org/officeDocument/2006/relationships/image" Target="../media/image30.svg"/><Relationship Id="rId9" Type="http://schemas.openxmlformats.org/officeDocument/2006/relationships/image" Target="../media/image35.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bilde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3274" y="1418492"/>
            <a:ext cx="4613552" cy="2327231"/>
          </a:xfrm>
          <a:prstGeom prst="rect">
            <a:avLst/>
          </a:prstGeom>
        </p:spPr>
        <p:txBody>
          <a:bodyPr lIns="0" rIns="0" anchor="b">
            <a:noAutofit/>
          </a:bodyPr>
          <a:lstStyle>
            <a:lvl1pPr algn="l">
              <a:defRPr sz="4200" b="0">
                <a:solidFill>
                  <a:srgbClr val="1C4459"/>
                </a:solidFill>
              </a:defRPr>
            </a:lvl1pPr>
          </a:lstStyle>
          <a:p>
            <a:r>
              <a:rPr lang="nb-NO" noProof="0" dirty="0"/>
              <a:t>Dette er en forside</a:t>
            </a:r>
          </a:p>
        </p:txBody>
      </p:sp>
      <p:sp>
        <p:nvSpPr>
          <p:cNvPr id="11" name="Text Placeholder 17" descr="@hovedtaler&#10;@forskningsradet&#10;#konferansenavn">
            <a:extLst>
              <a:ext uri="{FF2B5EF4-FFF2-40B4-BE49-F238E27FC236}">
                <a16:creationId xmlns:a16="http://schemas.microsoft.com/office/drawing/2014/main" id="{AF0A54D9-641B-9D4C-B195-5CE042766D6F}"/>
              </a:ext>
            </a:extLst>
          </p:cNvPr>
          <p:cNvSpPr>
            <a:spLocks noGrp="1"/>
          </p:cNvSpPr>
          <p:nvPr>
            <p:ph type="body" sz="quarter" idx="13" hasCustomPrompt="1"/>
          </p:nvPr>
        </p:nvSpPr>
        <p:spPr>
          <a:xfrm>
            <a:off x="803275" y="6285297"/>
            <a:ext cx="4032250" cy="233899"/>
          </a:xfrm>
          <a:prstGeom prst="rect">
            <a:avLst/>
          </a:prstGeom>
        </p:spPr>
        <p:txBody>
          <a:bodyPr lIns="0" rIns="0" anchor="b" anchorCtr="0">
            <a:noAutofit/>
          </a:bodyPr>
          <a:lstStyle>
            <a:lvl1pPr marL="0" indent="0">
              <a:lnSpc>
                <a:spcPct val="100000"/>
              </a:lnSpc>
              <a:spcBef>
                <a:spcPts val="0"/>
              </a:spcBef>
              <a:buNone/>
              <a:defRPr sz="1400" b="1">
                <a:solidFill>
                  <a:schemeClr val="tx2"/>
                </a:solidFill>
              </a:defRPr>
            </a:lvl1pPr>
          </a:lstStyle>
          <a:p>
            <a:pPr lvl="0"/>
            <a:r>
              <a:rPr lang="nb-NO" noProof="0" dirty="0"/>
              <a:t># konferansenavn</a:t>
            </a:r>
          </a:p>
        </p:txBody>
      </p:sp>
      <p:sp>
        <p:nvSpPr>
          <p:cNvPr id="13" name="Text Placeholder 17" descr="@hovedtaler&#10;@forskningsradet&#10;#konferansenavn">
            <a:extLst>
              <a:ext uri="{FF2B5EF4-FFF2-40B4-BE49-F238E27FC236}">
                <a16:creationId xmlns:a16="http://schemas.microsoft.com/office/drawing/2014/main" id="{D37A39C0-1D28-6744-AAED-EDCE25A74AE6}"/>
              </a:ext>
            </a:extLst>
          </p:cNvPr>
          <p:cNvSpPr>
            <a:spLocks noGrp="1"/>
          </p:cNvSpPr>
          <p:nvPr>
            <p:ph type="body" sz="quarter" idx="14" hasCustomPrompt="1"/>
          </p:nvPr>
        </p:nvSpPr>
        <p:spPr>
          <a:xfrm>
            <a:off x="803275" y="6092789"/>
            <a:ext cx="4032250" cy="233899"/>
          </a:xfrm>
          <a:prstGeom prst="rect">
            <a:avLst/>
          </a:prstGeom>
        </p:spPr>
        <p:txBody>
          <a:bodyPr lIns="0" rIns="0" anchor="b" anchorCtr="0">
            <a:noAutofit/>
          </a:bodyPr>
          <a:lstStyle>
            <a:lvl1pPr marL="0" indent="0">
              <a:lnSpc>
                <a:spcPct val="100000"/>
              </a:lnSpc>
              <a:spcBef>
                <a:spcPts val="0"/>
              </a:spcBef>
              <a:buNone/>
              <a:defRPr sz="1400" b="1">
                <a:solidFill>
                  <a:schemeClr val="tx2"/>
                </a:solidFill>
              </a:defRPr>
            </a:lvl1pPr>
          </a:lstStyle>
          <a:p>
            <a:pPr lvl="0"/>
            <a:r>
              <a:rPr lang="nb-NO" noProof="0" dirty="0"/>
              <a:t>@</a:t>
            </a:r>
            <a:r>
              <a:rPr lang="nb-NO" noProof="0" dirty="0" err="1"/>
              <a:t>forskningsradet</a:t>
            </a:r>
            <a:endParaRPr lang="nb-NO" noProof="0" dirty="0"/>
          </a:p>
        </p:txBody>
      </p:sp>
      <p:sp>
        <p:nvSpPr>
          <p:cNvPr id="14" name="Text Placeholder 17" descr="@hovedtaler&#10;@forskningsradet&#10;#konferansenavn">
            <a:extLst>
              <a:ext uri="{FF2B5EF4-FFF2-40B4-BE49-F238E27FC236}">
                <a16:creationId xmlns:a16="http://schemas.microsoft.com/office/drawing/2014/main" id="{0784858A-0BD2-8C47-83CC-F86C943CDE0C}"/>
              </a:ext>
            </a:extLst>
          </p:cNvPr>
          <p:cNvSpPr>
            <a:spLocks noGrp="1"/>
          </p:cNvSpPr>
          <p:nvPr>
            <p:ph type="body" sz="quarter" idx="15" hasCustomPrompt="1"/>
          </p:nvPr>
        </p:nvSpPr>
        <p:spPr>
          <a:xfrm>
            <a:off x="803275" y="5900283"/>
            <a:ext cx="4032250" cy="233899"/>
          </a:xfrm>
          <a:prstGeom prst="rect">
            <a:avLst/>
          </a:prstGeom>
        </p:spPr>
        <p:txBody>
          <a:bodyPr lIns="0" rIns="0" anchor="b" anchorCtr="0">
            <a:noAutofit/>
          </a:bodyPr>
          <a:lstStyle>
            <a:lvl1pPr marL="0" indent="0">
              <a:lnSpc>
                <a:spcPct val="100000"/>
              </a:lnSpc>
              <a:spcBef>
                <a:spcPts val="0"/>
              </a:spcBef>
              <a:buNone/>
              <a:defRPr sz="1400" b="1">
                <a:solidFill>
                  <a:schemeClr val="tx2"/>
                </a:solidFill>
              </a:defRPr>
            </a:lvl1pPr>
          </a:lstStyle>
          <a:p>
            <a:pPr lvl="0"/>
            <a:r>
              <a:rPr lang="nb-NO" noProof="0" dirty="0"/>
              <a:t>@hovedtaler</a:t>
            </a:r>
          </a:p>
        </p:txBody>
      </p:sp>
      <p:sp>
        <p:nvSpPr>
          <p:cNvPr id="5" name="Text Placeholder 4">
            <a:extLst>
              <a:ext uri="{FF2B5EF4-FFF2-40B4-BE49-F238E27FC236}">
                <a16:creationId xmlns:a16="http://schemas.microsoft.com/office/drawing/2014/main" id="{679DB98C-A5D2-4B29-BDBF-86AF4422DB0D}"/>
              </a:ext>
            </a:extLst>
          </p:cNvPr>
          <p:cNvSpPr>
            <a:spLocks noGrp="1"/>
          </p:cNvSpPr>
          <p:nvPr>
            <p:ph type="body" sz="quarter" idx="16" hasCustomPrompt="1"/>
          </p:nvPr>
        </p:nvSpPr>
        <p:spPr>
          <a:xfrm>
            <a:off x="142876" y="151519"/>
            <a:ext cx="2458561" cy="709200"/>
          </a:xfrm>
          <a:prstGeom prst="rect">
            <a:avLst/>
          </a:prstGeom>
          <a:blipFill>
            <a:blip r:embed="rId2"/>
            <a:stretch>
              <a:fillRect/>
            </a:stretch>
          </a:blipFill>
        </p:spPr>
        <p:txBody>
          <a:bodyPr/>
          <a:lstStyle>
            <a:lvl1pPr marL="0" indent="0">
              <a:buNone/>
              <a:defRPr/>
            </a:lvl1pPr>
          </a:lstStyle>
          <a:p>
            <a:pPr lvl="0"/>
            <a:r>
              <a:rPr lang="en-US" dirty="0"/>
              <a:t> </a:t>
            </a:r>
            <a:endParaRPr lang="nb-NO" dirty="0"/>
          </a:p>
        </p:txBody>
      </p:sp>
      <p:sp>
        <p:nvSpPr>
          <p:cNvPr id="7" name="Text Placeholder 6">
            <a:extLst>
              <a:ext uri="{FF2B5EF4-FFF2-40B4-BE49-F238E27FC236}">
                <a16:creationId xmlns:a16="http://schemas.microsoft.com/office/drawing/2014/main" id="{AFCCBE7F-0AF6-41F4-A578-3E57EFFC725D}"/>
              </a:ext>
            </a:extLst>
          </p:cNvPr>
          <p:cNvSpPr>
            <a:spLocks noGrp="1"/>
          </p:cNvSpPr>
          <p:nvPr>
            <p:ph type="body" sz="quarter" idx="17" hasCustomPrompt="1"/>
          </p:nvPr>
        </p:nvSpPr>
        <p:spPr>
          <a:xfrm>
            <a:off x="803276" y="4081963"/>
            <a:ext cx="566661" cy="39600"/>
          </a:xfrm>
          <a:prstGeom prst="rect">
            <a:avLst/>
          </a:prstGeom>
          <a:solidFill>
            <a:srgbClr val="FF7D00"/>
          </a:solidFill>
        </p:spPr>
        <p:txBody>
          <a:bodyPr/>
          <a:lstStyle>
            <a:lvl1pPr marL="0" indent="0">
              <a:buNone/>
              <a:defRPr/>
            </a:lvl1pPr>
          </a:lstStyle>
          <a:p>
            <a:pPr lvl="0"/>
            <a:r>
              <a:rPr lang="en-US" dirty="0"/>
              <a:t> </a:t>
            </a:r>
            <a:endParaRPr lang="nb-NO" dirty="0"/>
          </a:p>
        </p:txBody>
      </p:sp>
      <p:sp>
        <p:nvSpPr>
          <p:cNvPr id="26" name="Rectangle 25">
            <a:hlinkClick r:id="rId3"/>
            <a:extLst>
              <a:ext uri="{FF2B5EF4-FFF2-40B4-BE49-F238E27FC236}">
                <a16:creationId xmlns:a16="http://schemas.microsoft.com/office/drawing/2014/main" id="{B4A63789-B3A9-4930-8454-9B2942B8E36E}"/>
              </a:ext>
            </a:extLst>
          </p:cNvPr>
          <p:cNvSpPr/>
          <p:nvPr userDrawn="1"/>
        </p:nvSpPr>
        <p:spPr>
          <a:xfrm>
            <a:off x="5181600" y="5303520"/>
            <a:ext cx="1013460" cy="2133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Text Placeholder 29">
            <a:extLst>
              <a:ext uri="{FF2B5EF4-FFF2-40B4-BE49-F238E27FC236}">
                <a16:creationId xmlns:a16="http://schemas.microsoft.com/office/drawing/2014/main" id="{BA309F34-4337-429C-8425-AF3F95013202}"/>
              </a:ext>
            </a:extLst>
          </p:cNvPr>
          <p:cNvSpPr>
            <a:spLocks noGrp="1"/>
          </p:cNvSpPr>
          <p:nvPr>
            <p:ph type="body" sz="quarter" idx="18" hasCustomPrompt="1"/>
          </p:nvPr>
        </p:nvSpPr>
        <p:spPr>
          <a:xfrm>
            <a:off x="803274" y="4303469"/>
            <a:ext cx="5890337" cy="1364706"/>
          </a:xfrm>
          <a:prstGeom prst="rect">
            <a:avLst/>
          </a:prstGeom>
        </p:spPr>
        <p:txBody>
          <a:bodyPr/>
          <a:lstStyle>
            <a:lvl1pPr marL="0" indent="0">
              <a:spcBef>
                <a:spcPts val="1000"/>
              </a:spcBef>
              <a:buNone/>
              <a:defRPr sz="1800">
                <a:solidFill>
                  <a:schemeClr val="tx2"/>
                </a:solidFill>
              </a:defRPr>
            </a:lvl1pPr>
          </a:lstStyle>
          <a:p>
            <a:r>
              <a:rPr lang="nb-NO" dirty="0"/>
              <a:t>Visste du at du kan bytte bilde på forsiden?                            Klikk på ikonet så kan du legge inn et bilde , så kan du finne et bilde som passer perfekt til presentasjonen din. Om du ikke har noe liggende i teams eller i mappen din, kan du bruke Imageshop og importere bildet du vil ha derfra </a:t>
            </a:r>
            <a:r>
              <a:rPr lang="nb-NO" u="sng" dirty="0"/>
              <a:t>LENKE HER</a:t>
            </a:r>
          </a:p>
        </p:txBody>
      </p:sp>
      <p:sp>
        <p:nvSpPr>
          <p:cNvPr id="41" name="Rectangle 40">
            <a:hlinkClick r:id="rId3"/>
            <a:extLst>
              <a:ext uri="{FF2B5EF4-FFF2-40B4-BE49-F238E27FC236}">
                <a16:creationId xmlns:a16="http://schemas.microsoft.com/office/drawing/2014/main" id="{7E737280-2AC5-4B41-82C2-AAC8DD04B5CD}"/>
              </a:ext>
            </a:extLst>
          </p:cNvPr>
          <p:cNvSpPr/>
          <p:nvPr userDrawn="1"/>
        </p:nvSpPr>
        <p:spPr>
          <a:xfrm>
            <a:off x="8350665" y="6326688"/>
            <a:ext cx="3476715" cy="2338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3" name="Rectangle 42">
            <a:hlinkClick r:id="rId3"/>
            <a:extLst>
              <a:ext uri="{FF2B5EF4-FFF2-40B4-BE49-F238E27FC236}">
                <a16:creationId xmlns:a16="http://schemas.microsoft.com/office/drawing/2014/main" id="{EB88D305-1D13-4BB1-80B9-A9473D719221}"/>
              </a:ext>
            </a:extLst>
          </p:cNvPr>
          <p:cNvSpPr/>
          <p:nvPr userDrawn="1"/>
        </p:nvSpPr>
        <p:spPr>
          <a:xfrm>
            <a:off x="803274" y="4306666"/>
            <a:ext cx="5890337" cy="1361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ekstSylinder 8">
            <a:extLst>
              <a:ext uri="{FF2B5EF4-FFF2-40B4-BE49-F238E27FC236}">
                <a16:creationId xmlns:a16="http://schemas.microsoft.com/office/drawing/2014/main" id="{42317307-58C4-DD42-919F-9462EA07D4DB}"/>
              </a:ext>
            </a:extLst>
          </p:cNvPr>
          <p:cNvSpPr txBox="1"/>
          <p:nvPr userDrawn="1"/>
        </p:nvSpPr>
        <p:spPr>
          <a:xfrm>
            <a:off x="8247503" y="6278154"/>
            <a:ext cx="3476715" cy="307777"/>
          </a:xfrm>
          <a:prstGeom prst="rect">
            <a:avLst/>
          </a:prstGeom>
          <a:noFill/>
        </p:spPr>
        <p:txBody>
          <a:bodyPr wrap="square" rtlCol="0">
            <a:spAutoFit/>
          </a:bodyPr>
          <a:lstStyle/>
          <a:p>
            <a:pPr algn="r"/>
            <a:r>
              <a:rPr lang="nb-NO" sz="1400" b="1" dirty="0">
                <a:solidFill>
                  <a:schemeClr val="tx2"/>
                </a:solidFill>
              </a:rPr>
              <a:t>IDÈKRAFT VERDEN TRENGER</a:t>
            </a:r>
          </a:p>
        </p:txBody>
      </p:sp>
    </p:spTree>
    <p:extLst>
      <p:ext uri="{BB962C8B-B14F-4D97-AF65-F5344CB8AC3E}">
        <p14:creationId xmlns:p14="http://schemas.microsoft.com/office/powerpoint/2010/main" val="199077413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A mørk">
    <p:bg>
      <p:bgPr>
        <a:solidFill>
          <a:schemeClr val="tx2"/>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03275" y="1739017"/>
            <a:ext cx="10656888" cy="4439355"/>
          </a:xfrm>
          <a:prstGeom prst="rect">
            <a:avLst/>
          </a:prstGeom>
        </p:spPr>
        <p:txBody>
          <a:bodyPr/>
          <a:lstStyle>
            <a:lvl1pPr marL="0" indent="0">
              <a:buFont typeface="Arial" panose="020B0604020202020204" pitchFamily="34" charset="0"/>
              <a:buNone/>
              <a:defRPr>
                <a:solidFill>
                  <a:schemeClr val="bg1"/>
                </a:solidFill>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marL="0" indent="0">
              <a:buNone/>
            </a:pPr>
            <a:r>
              <a:rPr lang="nb-NO" dirty="0">
                <a:latin typeface="Calibri" panose="020F0502020204030204" pitchFamily="34" charset="0"/>
                <a:ea typeface="Source Sans Pro" panose="020B0503030403020204" pitchFamily="34" charset="0"/>
                <a:cs typeface="Calibri" panose="020F0502020204030204" pitchFamily="34" charset="0"/>
              </a:rPr>
              <a:t>…men vær forsiktig så du ikke skriver for langt. Da kan det bli vanskelig å lese. </a:t>
            </a:r>
            <a:br>
              <a:rPr lang="nb-NO" dirty="0">
                <a:latin typeface="Calibri" panose="020F0502020204030204" pitchFamily="34" charset="0"/>
                <a:ea typeface="Source Sans Pro" panose="020B0503030403020204" pitchFamily="34" charset="0"/>
                <a:cs typeface="Calibri" panose="020F0502020204030204" pitchFamily="34" charset="0"/>
              </a:rPr>
            </a:br>
            <a:br>
              <a:rPr lang="nb-NO" dirty="0">
                <a:latin typeface="Calibri" panose="020F0502020204030204" pitchFamily="34" charset="0"/>
                <a:ea typeface="Source Sans Pro" panose="020B0503030403020204" pitchFamily="34" charset="0"/>
                <a:cs typeface="Calibri" panose="020F0502020204030204" pitchFamily="34" charset="0"/>
              </a:rPr>
            </a:br>
            <a:r>
              <a:rPr lang="nb-NO" dirty="0">
                <a:latin typeface="Calibri" panose="020F0502020204030204" pitchFamily="34" charset="0"/>
                <a:ea typeface="Source Sans Pro" panose="020B0503030403020204" pitchFamily="34" charset="0"/>
                <a:cs typeface="Calibri" panose="020F0502020204030204" pitchFamily="34" charset="0"/>
              </a:rPr>
              <a:t>Du kan lese mer om hvordan man lager gode presentasjoner på </a:t>
            </a:r>
            <a:r>
              <a:rPr lang="nb-NO" dirty="0">
                <a:latin typeface="Calibri" panose="020F0502020204030204" pitchFamily="34" charset="0"/>
                <a:ea typeface="Source Sans Pro" panose="020B050303040302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Ekko-siden for PowerPoint</a:t>
            </a:r>
            <a:r>
              <a:rPr lang="nb-NO" dirty="0">
                <a:latin typeface="Calibri" panose="020F0502020204030204" pitchFamily="34" charset="0"/>
                <a:ea typeface="Source Sans Pro" panose="020B0503030403020204" pitchFamily="34" charset="0"/>
                <a:cs typeface="Calibri" panose="020F0502020204030204" pitchFamily="34" charset="0"/>
              </a:rPr>
              <a:t>    </a:t>
            </a:r>
            <a:br>
              <a:rPr lang="nb-NO" dirty="0">
                <a:latin typeface="Calibri" panose="020F0502020204030204" pitchFamily="34" charset="0"/>
                <a:ea typeface="Source Sans Pro" panose="020B0503030403020204" pitchFamily="34" charset="0"/>
                <a:cs typeface="Calibri" panose="020F0502020204030204" pitchFamily="34" charset="0"/>
              </a:rPr>
            </a:br>
            <a:br>
              <a:rPr lang="nb-NO" dirty="0">
                <a:latin typeface="Calibri" panose="020F0502020204030204" pitchFamily="34" charset="0"/>
                <a:ea typeface="Source Sans Pro" panose="020B0503030403020204" pitchFamily="34" charset="0"/>
                <a:cs typeface="Calibri" panose="020F0502020204030204" pitchFamily="34" charset="0"/>
              </a:rPr>
            </a:br>
            <a:r>
              <a:rPr lang="nb-NO" dirty="0">
                <a:latin typeface="Calibri" panose="020F0502020204030204" pitchFamily="34" charset="0"/>
                <a:ea typeface="Source Sans Pro" panose="020B0503030403020204" pitchFamily="34" charset="0"/>
                <a:cs typeface="Calibri" panose="020F0502020204030204" pitchFamily="34" charset="0"/>
              </a:rPr>
              <a:t>Denne boksen kan inneholde tekst, bilde, tabell, figur m.m.</a:t>
            </a:r>
          </a:p>
        </p:txBody>
      </p:sp>
      <p:sp>
        <p:nvSpPr>
          <p:cNvPr id="4" name="Date Placeholder 3"/>
          <p:cNvSpPr>
            <a:spLocks noGrp="1"/>
          </p:cNvSpPr>
          <p:nvPr>
            <p:ph type="dt" sz="half" idx="10"/>
          </p:nvPr>
        </p:nvSpPr>
        <p:spPr>
          <a:xfrm>
            <a:off x="10533856" y="6446114"/>
            <a:ext cx="926307" cy="213591"/>
          </a:xfrm>
        </p:spPr>
        <p:txBody>
          <a:bodyPr/>
          <a:lstStyle>
            <a:lvl1pPr>
              <a:defRPr>
                <a:solidFill>
                  <a:schemeClr val="bg2">
                    <a:lumMod val="90000"/>
                  </a:schemeClr>
                </a:solidFill>
              </a:defRPr>
            </a:lvl1pPr>
          </a:lstStyle>
          <a:p>
            <a:fld id="{4A86EA54-FC94-4385-9799-65AAE55B92F3}" type="datetime1">
              <a:rPr lang="nb-NO" smtClean="0"/>
              <a:pPr/>
              <a:t>08.02.2024</a:t>
            </a:fld>
            <a:endParaRPr lang="nb-NO" dirty="0"/>
          </a:p>
        </p:txBody>
      </p:sp>
      <p:sp>
        <p:nvSpPr>
          <p:cNvPr id="5" name="Footer Placeholder 4"/>
          <p:cNvSpPr>
            <a:spLocks noGrp="1"/>
          </p:cNvSpPr>
          <p:nvPr>
            <p:ph type="ftr" sz="quarter" idx="11"/>
          </p:nvPr>
        </p:nvSpPr>
        <p:spPr>
          <a:xfrm>
            <a:off x="810000" y="6448461"/>
            <a:ext cx="5035550" cy="213591"/>
          </a:xfrm>
        </p:spPr>
        <p:txBody>
          <a:bodyPr/>
          <a:lstStyle>
            <a:lvl1pPr algn="l">
              <a:defRPr>
                <a:solidFill>
                  <a:schemeClr val="bg2">
                    <a:lumMod val="90000"/>
                  </a:schemeClr>
                </a:solidFill>
              </a:defRPr>
            </a:lvl1pPr>
          </a:lstStyle>
          <a:p>
            <a:r>
              <a:rPr lang="nb-NO" dirty="0"/>
              <a:t>Sett inn navnet på presentasjonen ved å klikke på Header &amp; </a:t>
            </a:r>
            <a:r>
              <a:rPr lang="nb-NO" dirty="0" err="1"/>
              <a:t>Footer</a:t>
            </a:r>
            <a:r>
              <a:rPr lang="nb-NO" dirty="0"/>
              <a:t> i </a:t>
            </a:r>
            <a:r>
              <a:rPr lang="nb-NO" dirty="0" err="1"/>
              <a:t>Insert</a:t>
            </a:r>
            <a:r>
              <a:rPr lang="nb-NO" dirty="0"/>
              <a:t> fanen</a:t>
            </a:r>
          </a:p>
        </p:txBody>
      </p:sp>
      <p:sp>
        <p:nvSpPr>
          <p:cNvPr id="6" name="Slide Number Placeholder 5"/>
          <p:cNvSpPr>
            <a:spLocks noGrp="1"/>
          </p:cNvSpPr>
          <p:nvPr>
            <p:ph type="sldNum" sz="quarter" idx="12"/>
          </p:nvPr>
        </p:nvSpPr>
        <p:spPr>
          <a:xfrm>
            <a:off x="11714055" y="6446115"/>
            <a:ext cx="208864" cy="213591"/>
          </a:xfrm>
        </p:spPr>
        <p:txBody>
          <a:bodyPr/>
          <a:lstStyle>
            <a:lvl1pPr>
              <a:defRPr>
                <a:solidFill>
                  <a:schemeClr val="bg2">
                    <a:lumMod val="90000"/>
                  </a:schemeClr>
                </a:solidFill>
              </a:defRPr>
            </a:lvl1pPr>
          </a:lstStyle>
          <a:p>
            <a:fld id="{E4F9EB86-8110-D14E-B8CF-CB8DE250DDC0}" type="slidenum">
              <a:rPr lang="nb-NO" smtClean="0"/>
              <a:pPr/>
              <a:t>‹#›</a:t>
            </a:fld>
            <a:endParaRPr lang="nb-NO"/>
          </a:p>
        </p:txBody>
      </p:sp>
      <p:sp>
        <p:nvSpPr>
          <p:cNvPr id="11" name="Title Placeholder 1">
            <a:extLst>
              <a:ext uri="{FF2B5EF4-FFF2-40B4-BE49-F238E27FC236}">
                <a16:creationId xmlns:a16="http://schemas.microsoft.com/office/drawing/2014/main" id="{D3440623-1D32-1741-B396-2E9428CC6562}"/>
              </a:ext>
            </a:extLst>
          </p:cNvPr>
          <p:cNvSpPr>
            <a:spLocks noGrp="1"/>
          </p:cNvSpPr>
          <p:nvPr>
            <p:ph type="title" hasCustomPrompt="1"/>
          </p:nvPr>
        </p:nvSpPr>
        <p:spPr>
          <a:xfrm>
            <a:off x="803275" y="284400"/>
            <a:ext cx="10656888" cy="936000"/>
          </a:xfrm>
          <a:prstGeom prst="rect">
            <a:avLst/>
          </a:prstGeom>
        </p:spPr>
        <p:txBody>
          <a:bodyPr vert="horz" lIns="0" tIns="0" rIns="0" bIns="0" rtlCol="0" anchor="b">
            <a:noAutofit/>
          </a:bodyPr>
          <a:lstStyle>
            <a:lvl1pPr>
              <a:defRPr>
                <a:solidFill>
                  <a:schemeClr val="bg1"/>
                </a:solidFill>
              </a:defRPr>
            </a:lvl1pPr>
          </a:lstStyle>
          <a:p>
            <a:r>
              <a:rPr lang="nb-NO" dirty="0"/>
              <a:t>Her legger du inn overskrift (ikke mer enn to linjer)</a:t>
            </a:r>
            <a:endParaRPr lang="nb-NO" noProof="0" dirty="0"/>
          </a:p>
        </p:txBody>
      </p:sp>
    </p:spTree>
    <p:extLst>
      <p:ext uri="{BB962C8B-B14F-4D97-AF65-F5344CB8AC3E}">
        <p14:creationId xmlns:p14="http://schemas.microsoft.com/office/powerpoint/2010/main" val="2115662813"/>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blank">
  <p:cSld name="1_Tomt_uten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45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Graf 1 spalte mørk">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729DD0D-A37A-9E4C-B29C-FCA2469A047F}"/>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hart Placeholder 2"/>
          <p:cNvSpPr>
            <a:spLocks noGrp="1"/>
          </p:cNvSpPr>
          <p:nvPr>
            <p:ph type="chart" sz="quarter" idx="13"/>
          </p:nvPr>
        </p:nvSpPr>
        <p:spPr>
          <a:xfrm>
            <a:off x="803275" y="1016000"/>
            <a:ext cx="11017250" cy="5160963"/>
          </a:xfrm>
          <a:noFill/>
        </p:spPr>
        <p:txBody>
          <a:bodyPr/>
          <a:lstStyle/>
          <a:p>
            <a:r>
              <a:rPr lang="nb-NO"/>
              <a:t>Klikk ikonet for å legge til et diagram</a:t>
            </a:r>
            <a:endParaRPr lang="en-US"/>
          </a:p>
        </p:txBody>
      </p:sp>
      <p:sp>
        <p:nvSpPr>
          <p:cNvPr id="7" name="Date Placeholder 3">
            <a:extLst>
              <a:ext uri="{FF2B5EF4-FFF2-40B4-BE49-F238E27FC236}">
                <a16:creationId xmlns:a16="http://schemas.microsoft.com/office/drawing/2014/main" id="{CB7F6351-1615-4D4E-B92A-59A6C84EFDA8}"/>
              </a:ext>
            </a:extLst>
          </p:cNvPr>
          <p:cNvSpPr>
            <a:spLocks noGrp="1"/>
          </p:cNvSpPr>
          <p:nvPr>
            <p:ph type="dt" sz="half" idx="10"/>
          </p:nvPr>
        </p:nvSpPr>
        <p:spPr>
          <a:xfrm>
            <a:off x="1191948" y="6489700"/>
            <a:ext cx="1195652" cy="213591"/>
          </a:xfrm>
        </p:spPr>
        <p:txBody>
          <a:bodyPr/>
          <a:lstStyle>
            <a:lvl1pPr>
              <a:defRPr>
                <a:solidFill>
                  <a:schemeClr val="bg1"/>
                </a:solidFill>
              </a:defRPr>
            </a:lvl1pPr>
          </a:lstStyle>
          <a:p>
            <a:fld id="{4A395AB2-AC6D-4299-99F3-7342D75A8B16}" type="datetime1">
              <a:rPr lang="nb-NO" smtClean="0"/>
              <a:t>08.02.2024</a:t>
            </a:fld>
            <a:endParaRPr lang="nb-NO"/>
          </a:p>
        </p:txBody>
      </p:sp>
      <p:sp>
        <p:nvSpPr>
          <p:cNvPr id="8" name="Footer Placeholder 4">
            <a:extLst>
              <a:ext uri="{FF2B5EF4-FFF2-40B4-BE49-F238E27FC236}">
                <a16:creationId xmlns:a16="http://schemas.microsoft.com/office/drawing/2014/main" id="{41DAB8FC-5D70-3448-92ED-BE0FEA29BCE4}"/>
              </a:ext>
            </a:extLst>
          </p:cNvPr>
          <p:cNvSpPr>
            <a:spLocks noGrp="1"/>
          </p:cNvSpPr>
          <p:nvPr>
            <p:ph type="ftr" sz="quarter" idx="11"/>
          </p:nvPr>
        </p:nvSpPr>
        <p:spPr>
          <a:xfrm>
            <a:off x="2449513" y="6489699"/>
            <a:ext cx="4833937" cy="213591"/>
          </a:xfrm>
        </p:spPr>
        <p:txBody>
          <a:bodyPr/>
          <a:lstStyle>
            <a:lvl1pPr>
              <a:defRPr>
                <a:solidFill>
                  <a:schemeClr val="bg1"/>
                </a:solidFill>
              </a:defRPr>
            </a:lvl1pPr>
          </a:lstStyle>
          <a:p>
            <a:r>
              <a:rPr lang="nb-NO"/>
              <a:t>Kolumnetittel</a:t>
            </a:r>
          </a:p>
        </p:txBody>
      </p:sp>
      <p:sp>
        <p:nvSpPr>
          <p:cNvPr id="10" name="Slide Number Placeholder 5">
            <a:extLst>
              <a:ext uri="{FF2B5EF4-FFF2-40B4-BE49-F238E27FC236}">
                <a16:creationId xmlns:a16="http://schemas.microsoft.com/office/drawing/2014/main" id="{E0D02ACE-A976-124C-8010-EF08BF177FC0}"/>
              </a:ext>
            </a:extLst>
          </p:cNvPr>
          <p:cNvSpPr>
            <a:spLocks noGrp="1"/>
          </p:cNvSpPr>
          <p:nvPr>
            <p:ph type="sldNum" sz="quarter" idx="12"/>
          </p:nvPr>
        </p:nvSpPr>
        <p:spPr>
          <a:xfrm>
            <a:off x="803276" y="6489699"/>
            <a:ext cx="332798" cy="213591"/>
          </a:xfrm>
        </p:spPr>
        <p:txBody>
          <a:bodyPr/>
          <a:lstStyle>
            <a:lvl1pPr>
              <a:defRPr>
                <a:solidFill>
                  <a:schemeClr val="bg1"/>
                </a:solidFill>
              </a:defRPr>
            </a:lvl1pPr>
          </a:lstStyle>
          <a:p>
            <a:fld id="{E4F9EB86-8110-D14E-B8CF-CB8DE250DDC0}" type="slidenum">
              <a:rPr lang="nb-NO" smtClean="0"/>
              <a:pPr/>
              <a:t>‹#›</a:t>
            </a:fld>
            <a:endParaRPr lang="nb-NO"/>
          </a:p>
        </p:txBody>
      </p:sp>
    </p:spTree>
    <p:extLst>
      <p:ext uri="{BB962C8B-B14F-4D97-AF65-F5344CB8AC3E}">
        <p14:creationId xmlns:p14="http://schemas.microsoft.com/office/powerpoint/2010/main" val="416576100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bilde mørk">
    <p:bg>
      <p:bgPr>
        <a:solidFill>
          <a:schemeClr val="tx2"/>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03274" y="1742618"/>
            <a:ext cx="5785923" cy="4432154"/>
          </a:xfrm>
          <a:prstGeom prst="rect">
            <a:avLst/>
          </a:prstGeom>
        </p:spPr>
        <p:txBody>
          <a:bodyPr rIns="180000"/>
          <a:lstStyle>
            <a:lvl1pPr marL="0" indent="0">
              <a:buFont typeface="Arial" panose="020B0604020202020204" pitchFamily="34" charset="0"/>
              <a:buNone/>
              <a:defRPr>
                <a:solidFill>
                  <a:schemeClr val="bg1"/>
                </a:solidFill>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latin typeface="Calibri" panose="020F0502020204030204" pitchFamily="34" charset="0"/>
                <a:ea typeface="Source Sans Pro" panose="020B0503030403020204" pitchFamily="34" charset="0"/>
                <a:cs typeface="Calibri" panose="020F0502020204030204" pitchFamily="34" charset="0"/>
              </a:rPr>
              <a:t>…men vær forsiktig så du ikke skriver for langt. Da kan det bli vanskelig å lese. </a:t>
            </a:r>
            <a:br>
              <a:rPr lang="nb-NO" dirty="0">
                <a:latin typeface="Calibri" panose="020F0502020204030204" pitchFamily="34" charset="0"/>
                <a:ea typeface="Source Sans Pro" panose="020B0503030403020204" pitchFamily="34" charset="0"/>
                <a:cs typeface="Calibri" panose="020F0502020204030204" pitchFamily="34" charset="0"/>
              </a:rPr>
            </a:br>
            <a:br>
              <a:rPr lang="nb-NO" dirty="0">
                <a:latin typeface="Calibri" panose="020F0502020204030204" pitchFamily="34" charset="0"/>
                <a:ea typeface="Source Sans Pro" panose="020B0503030403020204" pitchFamily="34" charset="0"/>
                <a:cs typeface="Calibri" panose="020F0502020204030204" pitchFamily="34" charset="0"/>
              </a:rPr>
            </a:br>
            <a:r>
              <a:rPr lang="nb-NO" dirty="0">
                <a:latin typeface="Calibri" panose="020F0502020204030204" pitchFamily="34" charset="0"/>
                <a:ea typeface="Source Sans Pro" panose="020B0503030403020204" pitchFamily="34" charset="0"/>
                <a:cs typeface="Calibri" panose="020F0502020204030204" pitchFamily="34" charset="0"/>
              </a:rPr>
              <a:t>Du kan lese mer om hvordan man lager gode presentasjoner på </a:t>
            </a:r>
            <a:r>
              <a:rPr lang="nb-NO" dirty="0">
                <a:latin typeface="Calibri" panose="020F0502020204030204" pitchFamily="34" charset="0"/>
                <a:ea typeface="Source Sans Pro" panose="020B050303040302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Ekko-siden for PowerPoint</a:t>
            </a:r>
            <a:r>
              <a:rPr lang="nb-NO" dirty="0">
                <a:latin typeface="Calibri" panose="020F0502020204030204" pitchFamily="34" charset="0"/>
                <a:ea typeface="Source Sans Pro" panose="020B0503030403020204" pitchFamily="34" charset="0"/>
                <a:cs typeface="Calibri" panose="020F0502020204030204" pitchFamily="34" charset="0"/>
              </a:rPr>
              <a:t>    </a:t>
            </a:r>
            <a:br>
              <a:rPr lang="nb-NO" dirty="0">
                <a:latin typeface="Calibri" panose="020F0502020204030204" pitchFamily="34" charset="0"/>
                <a:ea typeface="Source Sans Pro" panose="020B0503030403020204" pitchFamily="34" charset="0"/>
                <a:cs typeface="Calibri" panose="020F0502020204030204" pitchFamily="34" charset="0"/>
              </a:rPr>
            </a:br>
            <a:br>
              <a:rPr lang="nb-NO" dirty="0">
                <a:latin typeface="Calibri" panose="020F0502020204030204" pitchFamily="34" charset="0"/>
                <a:ea typeface="Source Sans Pro" panose="020B0503030403020204" pitchFamily="34" charset="0"/>
                <a:cs typeface="Calibri" panose="020F0502020204030204" pitchFamily="34" charset="0"/>
              </a:rPr>
            </a:br>
            <a:r>
              <a:rPr lang="nb-NO" dirty="0">
                <a:latin typeface="Calibri" panose="020F0502020204030204" pitchFamily="34" charset="0"/>
                <a:ea typeface="Source Sans Pro" panose="020B0503030403020204" pitchFamily="34" charset="0"/>
                <a:cs typeface="Calibri" panose="020F0502020204030204" pitchFamily="34" charset="0"/>
              </a:rPr>
              <a:t>Denne boksen kan inneholde tekst, bilde, tabell, figur m.m.</a:t>
            </a:r>
          </a:p>
          <a:p>
            <a:pPr lvl="0"/>
            <a:endParaRPr lang="nb-NO" noProof="0" dirty="0"/>
          </a:p>
        </p:txBody>
      </p:sp>
      <p:sp>
        <p:nvSpPr>
          <p:cNvPr id="8" name="Title Placeholder 1">
            <a:extLst>
              <a:ext uri="{FF2B5EF4-FFF2-40B4-BE49-F238E27FC236}">
                <a16:creationId xmlns:a16="http://schemas.microsoft.com/office/drawing/2014/main" id="{F2579E86-9787-4D05-BDCB-26CFCAF66743}"/>
              </a:ext>
            </a:extLst>
          </p:cNvPr>
          <p:cNvSpPr>
            <a:spLocks noGrp="1"/>
          </p:cNvSpPr>
          <p:nvPr>
            <p:ph type="title" hasCustomPrompt="1"/>
          </p:nvPr>
        </p:nvSpPr>
        <p:spPr>
          <a:xfrm>
            <a:off x="803275" y="284400"/>
            <a:ext cx="5785922" cy="936000"/>
          </a:xfrm>
          <a:prstGeom prst="rect">
            <a:avLst/>
          </a:prstGeom>
        </p:spPr>
        <p:txBody>
          <a:bodyPr vert="horz" lIns="0" tIns="0" rIns="0" bIns="0" rtlCol="0" anchor="b">
            <a:noAutofit/>
          </a:bodyPr>
          <a:lstStyle>
            <a:lvl1pPr>
              <a:defRPr>
                <a:solidFill>
                  <a:schemeClr val="bg1"/>
                </a:solidFill>
              </a:defRPr>
            </a:lvl1pPr>
          </a:lstStyle>
          <a:p>
            <a:r>
              <a:rPr lang="nb-NO" dirty="0"/>
              <a:t>Overskrift (ikke mer enn to linjer)</a:t>
            </a:r>
            <a:endParaRPr lang="nb-NO" noProof="0" dirty="0"/>
          </a:p>
        </p:txBody>
      </p:sp>
      <p:sp>
        <p:nvSpPr>
          <p:cNvPr id="4" name="Content Placeholder 3">
            <a:extLst>
              <a:ext uri="{FF2B5EF4-FFF2-40B4-BE49-F238E27FC236}">
                <a16:creationId xmlns:a16="http://schemas.microsoft.com/office/drawing/2014/main" id="{DB902161-B307-439D-8707-0965628CF07A}"/>
              </a:ext>
            </a:extLst>
          </p:cNvPr>
          <p:cNvSpPr>
            <a:spLocks noGrp="1"/>
          </p:cNvSpPr>
          <p:nvPr>
            <p:ph sz="quarter" idx="14" hasCustomPrompt="1"/>
          </p:nvPr>
        </p:nvSpPr>
        <p:spPr>
          <a:xfrm>
            <a:off x="7415784" y="0"/>
            <a:ext cx="4776216" cy="6858000"/>
          </a:xfrm>
          <a:prstGeom prst="rect">
            <a:avLst/>
          </a:prstGeom>
          <a:solidFill>
            <a:schemeClr val="bg2"/>
          </a:solidFill>
        </p:spPr>
        <p:txBody>
          <a:bodyPr lIns="0" tIns="0" rIns="0" bIns="0"/>
          <a:lstStyle>
            <a:lvl1pPr marL="0" indent="0" algn="ctr">
              <a:buNone/>
              <a:defRPr sz="1800"/>
            </a:lvl1pPr>
          </a:lstStyle>
          <a:p>
            <a:r>
              <a:rPr lang="nb-NO" dirty="0"/>
              <a:t>Denne boksen kan inneholde </a:t>
            </a:r>
            <a:br>
              <a:rPr lang="nb-NO" dirty="0"/>
            </a:br>
            <a:r>
              <a:rPr lang="nb-NO" dirty="0"/>
              <a:t>tekst, bilde, tabell, figur m.m.</a:t>
            </a:r>
          </a:p>
          <a:p>
            <a:endParaRPr lang="nb-NO" dirty="0"/>
          </a:p>
          <a:p>
            <a:r>
              <a:rPr lang="nb-NO" dirty="0"/>
              <a:t>Klikk på ikonet for å legge inn.</a:t>
            </a:r>
          </a:p>
          <a:p>
            <a:r>
              <a:rPr lang="nb-NO" dirty="0"/>
              <a:t>Ønsker du å legge inn bilde fra imageshop kan du bruke knappen for imageshop i menylinjen din</a:t>
            </a:r>
          </a:p>
          <a:p>
            <a:pPr lvl="0"/>
            <a:endParaRPr lang="nb-NO" dirty="0"/>
          </a:p>
        </p:txBody>
      </p:sp>
      <p:sp>
        <p:nvSpPr>
          <p:cNvPr id="6" name="Date Placeholder 5">
            <a:extLst>
              <a:ext uri="{FF2B5EF4-FFF2-40B4-BE49-F238E27FC236}">
                <a16:creationId xmlns:a16="http://schemas.microsoft.com/office/drawing/2014/main" id="{13458F6D-C7C2-4CA0-9207-5C1D4367C464}"/>
              </a:ext>
            </a:extLst>
          </p:cNvPr>
          <p:cNvSpPr>
            <a:spLocks noGrp="1"/>
          </p:cNvSpPr>
          <p:nvPr>
            <p:ph type="dt" sz="half" idx="15"/>
          </p:nvPr>
        </p:nvSpPr>
        <p:spPr>
          <a:xfrm>
            <a:off x="10533856" y="6446114"/>
            <a:ext cx="926307" cy="213591"/>
          </a:xfrm>
        </p:spPr>
        <p:txBody>
          <a:bodyPr/>
          <a:lstStyle>
            <a:lvl1pPr>
              <a:defRPr>
                <a:solidFill>
                  <a:schemeClr val="bg2">
                    <a:lumMod val="90000"/>
                  </a:schemeClr>
                </a:solidFill>
              </a:defRPr>
            </a:lvl1pPr>
          </a:lstStyle>
          <a:p>
            <a:fld id="{98098A2A-1E3C-4078-95BE-BB2E81A46755}" type="datetime1">
              <a:rPr lang="nb-NO" smtClean="0"/>
              <a:pPr/>
              <a:t>08.02.2024</a:t>
            </a:fld>
            <a:endParaRPr lang="nb-NO" dirty="0"/>
          </a:p>
        </p:txBody>
      </p:sp>
      <p:sp>
        <p:nvSpPr>
          <p:cNvPr id="7" name="Footer Placeholder 6">
            <a:extLst>
              <a:ext uri="{FF2B5EF4-FFF2-40B4-BE49-F238E27FC236}">
                <a16:creationId xmlns:a16="http://schemas.microsoft.com/office/drawing/2014/main" id="{80622AF5-A8E6-49DF-98F6-469C1EC474EC}"/>
              </a:ext>
            </a:extLst>
          </p:cNvPr>
          <p:cNvSpPr>
            <a:spLocks noGrp="1"/>
          </p:cNvSpPr>
          <p:nvPr>
            <p:ph type="ftr" sz="quarter" idx="16"/>
          </p:nvPr>
        </p:nvSpPr>
        <p:spPr>
          <a:xfrm>
            <a:off x="810000" y="6448461"/>
            <a:ext cx="5035550" cy="213591"/>
          </a:xfrm>
        </p:spPr>
        <p:txBody>
          <a:bodyPr/>
          <a:lstStyle>
            <a:lvl1pPr algn="l">
              <a:defRPr>
                <a:solidFill>
                  <a:schemeClr val="bg2">
                    <a:lumMod val="90000"/>
                  </a:schemeClr>
                </a:solidFill>
              </a:defRPr>
            </a:lvl1pPr>
          </a:lstStyle>
          <a:p>
            <a:r>
              <a:rPr lang="nb-NO" dirty="0"/>
              <a:t>Sett inn navnet på presentasjonen ved å klikke på Header &amp; </a:t>
            </a:r>
            <a:r>
              <a:rPr lang="nb-NO" dirty="0" err="1"/>
              <a:t>Footer</a:t>
            </a:r>
            <a:r>
              <a:rPr lang="nb-NO" dirty="0"/>
              <a:t> i </a:t>
            </a:r>
            <a:r>
              <a:rPr lang="nb-NO" dirty="0" err="1"/>
              <a:t>Insert</a:t>
            </a:r>
            <a:r>
              <a:rPr lang="nb-NO" dirty="0"/>
              <a:t> fanen</a:t>
            </a:r>
          </a:p>
        </p:txBody>
      </p:sp>
      <p:sp>
        <p:nvSpPr>
          <p:cNvPr id="9" name="Slide Number Placeholder 8">
            <a:extLst>
              <a:ext uri="{FF2B5EF4-FFF2-40B4-BE49-F238E27FC236}">
                <a16:creationId xmlns:a16="http://schemas.microsoft.com/office/drawing/2014/main" id="{B8BC8D29-9B85-4136-9810-0FB5AFC05433}"/>
              </a:ext>
            </a:extLst>
          </p:cNvPr>
          <p:cNvSpPr>
            <a:spLocks noGrp="1"/>
          </p:cNvSpPr>
          <p:nvPr>
            <p:ph type="sldNum" sz="quarter" idx="17"/>
          </p:nvPr>
        </p:nvSpPr>
        <p:spPr>
          <a:xfrm>
            <a:off x="11714055" y="6446115"/>
            <a:ext cx="208864" cy="213591"/>
          </a:xfrm>
        </p:spPr>
        <p:txBody>
          <a:bodyPr/>
          <a:lstStyle>
            <a:lvl1pPr>
              <a:defRPr>
                <a:solidFill>
                  <a:schemeClr val="bg2">
                    <a:lumMod val="90000"/>
                  </a:schemeClr>
                </a:solidFill>
              </a:defRPr>
            </a:lvl1pPr>
          </a:lstStyle>
          <a:p>
            <a:fld id="{E4F9EB86-8110-D14E-B8CF-CB8DE250DDC0}" type="slidenum">
              <a:rPr lang="nb-NO" smtClean="0"/>
              <a:pPr/>
              <a:t>‹#›</a:t>
            </a:fld>
            <a:endParaRPr lang="nb-NO" dirty="0"/>
          </a:p>
        </p:txBody>
      </p:sp>
    </p:spTree>
    <p:extLst>
      <p:ext uri="{BB962C8B-B14F-4D97-AF65-F5344CB8AC3E}">
        <p14:creationId xmlns:p14="http://schemas.microsoft.com/office/powerpoint/2010/main" val="231803480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og bilde mørk #2">
    <p:bg>
      <p:bgPr>
        <a:solidFill>
          <a:schemeClr val="tx2"/>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03274" y="1742618"/>
            <a:ext cx="4510800" cy="4432154"/>
          </a:xfrm>
          <a:prstGeom prst="rect">
            <a:avLst/>
          </a:prstGeom>
        </p:spPr>
        <p:txBody>
          <a:bodyPr rIns="180000"/>
          <a:lstStyle>
            <a:lvl1pPr marL="0" indent="0">
              <a:buFont typeface="Arial" panose="020B0604020202020204" pitchFamily="34" charset="0"/>
              <a:buNone/>
              <a:defRPr>
                <a:solidFill>
                  <a:schemeClr val="bg1"/>
                </a:solidFill>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latin typeface="Calibri" panose="020F0502020204030204" pitchFamily="34" charset="0"/>
                <a:ea typeface="Source Sans Pro" panose="020B0503030403020204" pitchFamily="34" charset="0"/>
                <a:cs typeface="Calibri" panose="020F0502020204030204" pitchFamily="34" charset="0"/>
              </a:rPr>
              <a:t>…men vær forsiktig så du ikke skriver for langt. Da kan det bli vanskelig å lese. </a:t>
            </a:r>
            <a:br>
              <a:rPr lang="nb-NO" dirty="0">
                <a:latin typeface="Calibri" panose="020F0502020204030204" pitchFamily="34" charset="0"/>
                <a:ea typeface="Source Sans Pro" panose="020B0503030403020204" pitchFamily="34" charset="0"/>
                <a:cs typeface="Calibri" panose="020F0502020204030204" pitchFamily="34" charset="0"/>
              </a:rPr>
            </a:br>
            <a:br>
              <a:rPr lang="nb-NO" dirty="0">
                <a:latin typeface="Calibri" panose="020F0502020204030204" pitchFamily="34" charset="0"/>
                <a:ea typeface="Source Sans Pro" panose="020B0503030403020204" pitchFamily="34" charset="0"/>
                <a:cs typeface="Calibri" panose="020F0502020204030204" pitchFamily="34" charset="0"/>
              </a:rPr>
            </a:br>
            <a:r>
              <a:rPr lang="nb-NO" dirty="0">
                <a:latin typeface="Calibri" panose="020F0502020204030204" pitchFamily="34" charset="0"/>
                <a:ea typeface="Source Sans Pro" panose="020B0503030403020204" pitchFamily="34" charset="0"/>
                <a:cs typeface="Calibri" panose="020F0502020204030204" pitchFamily="34" charset="0"/>
              </a:rPr>
              <a:t>Du kan lese mer om hvordan man lager gode presentasjoner på </a:t>
            </a:r>
            <a:r>
              <a:rPr lang="nb-NO" dirty="0">
                <a:latin typeface="Calibri" panose="020F0502020204030204" pitchFamily="34" charset="0"/>
                <a:ea typeface="Source Sans Pro" panose="020B050303040302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Ekko-siden for PowerPoint</a:t>
            </a:r>
            <a:r>
              <a:rPr lang="nb-NO" dirty="0">
                <a:latin typeface="Calibri" panose="020F0502020204030204" pitchFamily="34" charset="0"/>
                <a:ea typeface="Source Sans Pro" panose="020B0503030403020204" pitchFamily="34" charset="0"/>
                <a:cs typeface="Calibri" panose="020F0502020204030204" pitchFamily="34" charset="0"/>
              </a:rPr>
              <a:t>    </a:t>
            </a:r>
            <a:br>
              <a:rPr lang="nb-NO" dirty="0">
                <a:latin typeface="Calibri" panose="020F0502020204030204" pitchFamily="34" charset="0"/>
                <a:ea typeface="Source Sans Pro" panose="020B0503030403020204" pitchFamily="34" charset="0"/>
                <a:cs typeface="Calibri" panose="020F0502020204030204" pitchFamily="34" charset="0"/>
              </a:rPr>
            </a:br>
            <a:br>
              <a:rPr lang="nb-NO" dirty="0">
                <a:latin typeface="Calibri" panose="020F0502020204030204" pitchFamily="34" charset="0"/>
                <a:ea typeface="Source Sans Pro" panose="020B0503030403020204" pitchFamily="34" charset="0"/>
                <a:cs typeface="Calibri" panose="020F0502020204030204" pitchFamily="34" charset="0"/>
              </a:rPr>
            </a:br>
            <a:r>
              <a:rPr lang="nb-NO" dirty="0">
                <a:latin typeface="Calibri" panose="020F0502020204030204" pitchFamily="34" charset="0"/>
                <a:ea typeface="Source Sans Pro" panose="020B0503030403020204" pitchFamily="34" charset="0"/>
                <a:cs typeface="Calibri" panose="020F0502020204030204" pitchFamily="34" charset="0"/>
              </a:rPr>
              <a:t>Denne boksen kan inneholde tekst, bilde, tabell, figur m.m.</a:t>
            </a:r>
          </a:p>
          <a:p>
            <a:pPr lvl="0"/>
            <a:endParaRPr lang="nb-NO" noProof="0" dirty="0"/>
          </a:p>
        </p:txBody>
      </p:sp>
      <p:sp>
        <p:nvSpPr>
          <p:cNvPr id="8" name="Title Placeholder 1">
            <a:extLst>
              <a:ext uri="{FF2B5EF4-FFF2-40B4-BE49-F238E27FC236}">
                <a16:creationId xmlns:a16="http://schemas.microsoft.com/office/drawing/2014/main" id="{F2579E86-9787-4D05-BDCB-26CFCAF66743}"/>
              </a:ext>
            </a:extLst>
          </p:cNvPr>
          <p:cNvSpPr>
            <a:spLocks noGrp="1"/>
          </p:cNvSpPr>
          <p:nvPr>
            <p:ph type="title" hasCustomPrompt="1"/>
          </p:nvPr>
        </p:nvSpPr>
        <p:spPr>
          <a:xfrm>
            <a:off x="802800" y="284400"/>
            <a:ext cx="4510800" cy="936000"/>
          </a:xfrm>
          <a:prstGeom prst="rect">
            <a:avLst/>
          </a:prstGeom>
        </p:spPr>
        <p:txBody>
          <a:bodyPr vert="horz" lIns="0" tIns="0" rIns="0" bIns="0" rtlCol="0" anchor="b">
            <a:noAutofit/>
          </a:bodyPr>
          <a:lstStyle>
            <a:lvl1pPr>
              <a:defRPr>
                <a:solidFill>
                  <a:schemeClr val="bg1"/>
                </a:solidFill>
              </a:defRPr>
            </a:lvl1pPr>
          </a:lstStyle>
          <a:p>
            <a:r>
              <a:rPr lang="nb-NO" dirty="0"/>
              <a:t>Overskrift</a:t>
            </a:r>
            <a:endParaRPr lang="nb-NO" noProof="0" dirty="0"/>
          </a:p>
        </p:txBody>
      </p:sp>
      <p:sp>
        <p:nvSpPr>
          <p:cNvPr id="4" name="Content Placeholder 3">
            <a:extLst>
              <a:ext uri="{FF2B5EF4-FFF2-40B4-BE49-F238E27FC236}">
                <a16:creationId xmlns:a16="http://schemas.microsoft.com/office/drawing/2014/main" id="{DB902161-B307-439D-8707-0965628CF07A}"/>
              </a:ext>
            </a:extLst>
          </p:cNvPr>
          <p:cNvSpPr>
            <a:spLocks noGrp="1"/>
          </p:cNvSpPr>
          <p:nvPr>
            <p:ph sz="quarter" idx="14" hasCustomPrompt="1"/>
          </p:nvPr>
        </p:nvSpPr>
        <p:spPr>
          <a:xfrm>
            <a:off x="6105601" y="0"/>
            <a:ext cx="6086400" cy="6858000"/>
          </a:xfrm>
          <a:prstGeom prst="rect">
            <a:avLst/>
          </a:prstGeom>
          <a:solidFill>
            <a:schemeClr val="bg2"/>
          </a:solidFill>
        </p:spPr>
        <p:txBody>
          <a:bodyPr lIns="0" tIns="0" rIns="0" bIns="0"/>
          <a:lstStyle>
            <a:lvl1pPr marL="0" indent="0" algn="ctr">
              <a:buNone/>
              <a:defRPr sz="1800"/>
            </a:lvl1pPr>
          </a:lstStyle>
          <a:p>
            <a:r>
              <a:rPr lang="nb-NO" dirty="0"/>
              <a:t>Denne boksen kan inneholde </a:t>
            </a:r>
            <a:br>
              <a:rPr lang="nb-NO" dirty="0"/>
            </a:br>
            <a:r>
              <a:rPr lang="nb-NO" dirty="0"/>
              <a:t>tekst, bilde, tabell, figur m.m.</a:t>
            </a:r>
          </a:p>
          <a:p>
            <a:endParaRPr lang="nb-NO" dirty="0"/>
          </a:p>
          <a:p>
            <a:r>
              <a:rPr lang="nb-NO" dirty="0"/>
              <a:t>Klikk på ikonet for å legge inn.</a:t>
            </a:r>
          </a:p>
          <a:p>
            <a:r>
              <a:rPr lang="nb-NO" dirty="0"/>
              <a:t>Ønsker du å legge inn bilde fra imageshop kan du bruke knappen for imageshop i menylinjen din</a:t>
            </a:r>
          </a:p>
          <a:p>
            <a:pPr lvl="0"/>
            <a:endParaRPr lang="nb-NO" dirty="0"/>
          </a:p>
        </p:txBody>
      </p:sp>
      <p:sp>
        <p:nvSpPr>
          <p:cNvPr id="6" name="Date Placeholder 5">
            <a:extLst>
              <a:ext uri="{FF2B5EF4-FFF2-40B4-BE49-F238E27FC236}">
                <a16:creationId xmlns:a16="http://schemas.microsoft.com/office/drawing/2014/main" id="{13458F6D-C7C2-4CA0-9207-5C1D4367C464}"/>
              </a:ext>
            </a:extLst>
          </p:cNvPr>
          <p:cNvSpPr>
            <a:spLocks noGrp="1"/>
          </p:cNvSpPr>
          <p:nvPr>
            <p:ph type="dt" sz="half" idx="15"/>
          </p:nvPr>
        </p:nvSpPr>
        <p:spPr>
          <a:xfrm>
            <a:off x="10533856" y="6446114"/>
            <a:ext cx="926307" cy="213591"/>
          </a:xfrm>
        </p:spPr>
        <p:txBody>
          <a:bodyPr/>
          <a:lstStyle>
            <a:lvl1pPr>
              <a:defRPr>
                <a:solidFill>
                  <a:schemeClr val="bg2">
                    <a:lumMod val="90000"/>
                  </a:schemeClr>
                </a:solidFill>
              </a:defRPr>
            </a:lvl1pPr>
          </a:lstStyle>
          <a:p>
            <a:fld id="{98098A2A-1E3C-4078-95BE-BB2E81A46755}" type="datetime1">
              <a:rPr lang="nb-NO" smtClean="0"/>
              <a:pPr/>
              <a:t>08.02.2024</a:t>
            </a:fld>
            <a:endParaRPr lang="nb-NO" dirty="0"/>
          </a:p>
        </p:txBody>
      </p:sp>
      <p:sp>
        <p:nvSpPr>
          <p:cNvPr id="7" name="Footer Placeholder 6">
            <a:extLst>
              <a:ext uri="{FF2B5EF4-FFF2-40B4-BE49-F238E27FC236}">
                <a16:creationId xmlns:a16="http://schemas.microsoft.com/office/drawing/2014/main" id="{80622AF5-A8E6-49DF-98F6-469C1EC474EC}"/>
              </a:ext>
            </a:extLst>
          </p:cNvPr>
          <p:cNvSpPr>
            <a:spLocks noGrp="1"/>
          </p:cNvSpPr>
          <p:nvPr>
            <p:ph type="ftr" sz="quarter" idx="16"/>
          </p:nvPr>
        </p:nvSpPr>
        <p:spPr>
          <a:xfrm>
            <a:off x="810000" y="6448461"/>
            <a:ext cx="5035550" cy="213591"/>
          </a:xfrm>
        </p:spPr>
        <p:txBody>
          <a:bodyPr/>
          <a:lstStyle>
            <a:lvl1pPr algn="l">
              <a:defRPr>
                <a:solidFill>
                  <a:schemeClr val="bg2">
                    <a:lumMod val="90000"/>
                  </a:schemeClr>
                </a:solidFill>
              </a:defRPr>
            </a:lvl1pPr>
          </a:lstStyle>
          <a:p>
            <a:r>
              <a:rPr lang="nb-NO" dirty="0"/>
              <a:t>Sett inn navnet på presentasjonen ved å klikke på Header &amp; </a:t>
            </a:r>
            <a:r>
              <a:rPr lang="nb-NO" dirty="0" err="1"/>
              <a:t>Footer</a:t>
            </a:r>
            <a:r>
              <a:rPr lang="nb-NO" dirty="0"/>
              <a:t> i </a:t>
            </a:r>
            <a:r>
              <a:rPr lang="nb-NO" dirty="0" err="1"/>
              <a:t>Insert</a:t>
            </a:r>
            <a:r>
              <a:rPr lang="nb-NO" dirty="0"/>
              <a:t> fanen</a:t>
            </a:r>
          </a:p>
        </p:txBody>
      </p:sp>
      <p:sp>
        <p:nvSpPr>
          <p:cNvPr id="9" name="Slide Number Placeholder 8">
            <a:extLst>
              <a:ext uri="{FF2B5EF4-FFF2-40B4-BE49-F238E27FC236}">
                <a16:creationId xmlns:a16="http://schemas.microsoft.com/office/drawing/2014/main" id="{B8BC8D29-9B85-4136-9810-0FB5AFC05433}"/>
              </a:ext>
            </a:extLst>
          </p:cNvPr>
          <p:cNvSpPr>
            <a:spLocks noGrp="1"/>
          </p:cNvSpPr>
          <p:nvPr>
            <p:ph type="sldNum" sz="quarter" idx="17"/>
          </p:nvPr>
        </p:nvSpPr>
        <p:spPr>
          <a:xfrm>
            <a:off x="11714055" y="6446115"/>
            <a:ext cx="208864" cy="213591"/>
          </a:xfrm>
        </p:spPr>
        <p:txBody>
          <a:bodyPr/>
          <a:lstStyle>
            <a:lvl1pPr>
              <a:defRPr>
                <a:solidFill>
                  <a:schemeClr val="bg2">
                    <a:lumMod val="90000"/>
                  </a:schemeClr>
                </a:solidFill>
              </a:defRPr>
            </a:lvl1pPr>
          </a:lstStyle>
          <a:p>
            <a:fld id="{E4F9EB86-8110-D14E-B8CF-CB8DE250DDC0}" type="slidenum">
              <a:rPr lang="nb-NO" smtClean="0"/>
              <a:pPr/>
              <a:t>‹#›</a:t>
            </a:fld>
            <a:endParaRPr lang="nb-NO" dirty="0"/>
          </a:p>
        </p:txBody>
      </p:sp>
    </p:spTree>
    <p:extLst>
      <p:ext uri="{BB962C8B-B14F-4D97-AF65-F5344CB8AC3E}">
        <p14:creationId xmlns:p14="http://schemas.microsoft.com/office/powerpoint/2010/main" val="209706503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nhold mørk">
    <p:bg>
      <p:bgPr>
        <a:solidFill>
          <a:schemeClr val="tx2"/>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B902161-B307-439D-8707-0965628CF07A}"/>
              </a:ext>
            </a:extLst>
          </p:cNvPr>
          <p:cNvSpPr>
            <a:spLocks noGrp="1"/>
          </p:cNvSpPr>
          <p:nvPr>
            <p:ph sz="quarter" idx="14" hasCustomPrompt="1"/>
          </p:nvPr>
        </p:nvSpPr>
        <p:spPr>
          <a:xfrm>
            <a:off x="803274" y="795718"/>
            <a:ext cx="10598913" cy="5303837"/>
          </a:xfrm>
          <a:prstGeom prst="rect">
            <a:avLst/>
          </a:prstGeom>
          <a:solidFill>
            <a:schemeClr val="bg2"/>
          </a:solidFill>
        </p:spPr>
        <p:txBody>
          <a:bodyPr lIns="0" tIns="0" rIns="0" bIns="0"/>
          <a:lstStyle>
            <a:lvl1pPr marL="0" indent="0" algn="ctr">
              <a:buNone/>
              <a:defRPr sz="1800"/>
            </a:lvl1pPr>
          </a:lstStyle>
          <a:p>
            <a:r>
              <a:rPr lang="nb-NO" dirty="0"/>
              <a:t>Denne boksen kan inneholde </a:t>
            </a:r>
            <a:br>
              <a:rPr lang="nb-NO" dirty="0"/>
            </a:br>
            <a:r>
              <a:rPr lang="nb-NO" dirty="0"/>
              <a:t>tekst, bilde, tabell, figur m.m.</a:t>
            </a:r>
          </a:p>
          <a:p>
            <a:endParaRPr lang="nb-NO" dirty="0"/>
          </a:p>
          <a:p>
            <a:r>
              <a:rPr lang="nb-NO" dirty="0"/>
              <a:t>Klikk på ikonet for å legge inn.</a:t>
            </a:r>
          </a:p>
          <a:p>
            <a:r>
              <a:rPr lang="nb-NO" dirty="0"/>
              <a:t>Ønsker du å legge inn bilde fra imageshop kan du bruke knappen for imageshop i menylinjen din</a:t>
            </a:r>
          </a:p>
          <a:p>
            <a:pPr lvl="0"/>
            <a:endParaRPr lang="nb-NO" dirty="0"/>
          </a:p>
        </p:txBody>
      </p:sp>
      <p:sp>
        <p:nvSpPr>
          <p:cNvPr id="6" name="Date Placeholder 5">
            <a:extLst>
              <a:ext uri="{FF2B5EF4-FFF2-40B4-BE49-F238E27FC236}">
                <a16:creationId xmlns:a16="http://schemas.microsoft.com/office/drawing/2014/main" id="{13458F6D-C7C2-4CA0-9207-5C1D4367C464}"/>
              </a:ext>
            </a:extLst>
          </p:cNvPr>
          <p:cNvSpPr>
            <a:spLocks noGrp="1"/>
          </p:cNvSpPr>
          <p:nvPr>
            <p:ph type="dt" sz="half" idx="15"/>
          </p:nvPr>
        </p:nvSpPr>
        <p:spPr>
          <a:xfrm>
            <a:off x="10533856" y="6446114"/>
            <a:ext cx="926307" cy="213591"/>
          </a:xfrm>
        </p:spPr>
        <p:txBody>
          <a:bodyPr/>
          <a:lstStyle>
            <a:lvl1pPr>
              <a:defRPr>
                <a:solidFill>
                  <a:schemeClr val="bg2">
                    <a:lumMod val="90000"/>
                  </a:schemeClr>
                </a:solidFill>
              </a:defRPr>
            </a:lvl1pPr>
          </a:lstStyle>
          <a:p>
            <a:fld id="{98098A2A-1E3C-4078-95BE-BB2E81A46755}" type="datetime1">
              <a:rPr lang="nb-NO" smtClean="0"/>
              <a:pPr/>
              <a:t>08.02.2024</a:t>
            </a:fld>
            <a:endParaRPr lang="nb-NO" dirty="0"/>
          </a:p>
        </p:txBody>
      </p:sp>
      <p:sp>
        <p:nvSpPr>
          <p:cNvPr id="7" name="Footer Placeholder 6">
            <a:extLst>
              <a:ext uri="{FF2B5EF4-FFF2-40B4-BE49-F238E27FC236}">
                <a16:creationId xmlns:a16="http://schemas.microsoft.com/office/drawing/2014/main" id="{80622AF5-A8E6-49DF-98F6-469C1EC474EC}"/>
              </a:ext>
            </a:extLst>
          </p:cNvPr>
          <p:cNvSpPr>
            <a:spLocks noGrp="1"/>
          </p:cNvSpPr>
          <p:nvPr>
            <p:ph type="ftr" sz="quarter" idx="16"/>
          </p:nvPr>
        </p:nvSpPr>
        <p:spPr>
          <a:xfrm>
            <a:off x="810000" y="6448461"/>
            <a:ext cx="5035550" cy="213591"/>
          </a:xfrm>
        </p:spPr>
        <p:txBody>
          <a:bodyPr/>
          <a:lstStyle>
            <a:lvl1pPr algn="l">
              <a:defRPr>
                <a:solidFill>
                  <a:schemeClr val="bg2">
                    <a:lumMod val="90000"/>
                  </a:schemeClr>
                </a:solidFill>
              </a:defRPr>
            </a:lvl1pPr>
          </a:lstStyle>
          <a:p>
            <a:r>
              <a:rPr lang="nb-NO" dirty="0"/>
              <a:t>Sett inn navnet på presentasjonen ved å klikke på Header &amp; </a:t>
            </a:r>
            <a:r>
              <a:rPr lang="nb-NO" dirty="0" err="1"/>
              <a:t>Footer</a:t>
            </a:r>
            <a:r>
              <a:rPr lang="nb-NO" dirty="0"/>
              <a:t> i </a:t>
            </a:r>
            <a:r>
              <a:rPr lang="nb-NO" dirty="0" err="1"/>
              <a:t>Insert</a:t>
            </a:r>
            <a:r>
              <a:rPr lang="nb-NO" dirty="0"/>
              <a:t> fanen</a:t>
            </a:r>
          </a:p>
        </p:txBody>
      </p:sp>
      <p:sp>
        <p:nvSpPr>
          <p:cNvPr id="9" name="Slide Number Placeholder 8">
            <a:extLst>
              <a:ext uri="{FF2B5EF4-FFF2-40B4-BE49-F238E27FC236}">
                <a16:creationId xmlns:a16="http://schemas.microsoft.com/office/drawing/2014/main" id="{B8BC8D29-9B85-4136-9810-0FB5AFC05433}"/>
              </a:ext>
            </a:extLst>
          </p:cNvPr>
          <p:cNvSpPr>
            <a:spLocks noGrp="1"/>
          </p:cNvSpPr>
          <p:nvPr>
            <p:ph type="sldNum" sz="quarter" idx="17"/>
          </p:nvPr>
        </p:nvSpPr>
        <p:spPr>
          <a:xfrm>
            <a:off x="11714055" y="6446115"/>
            <a:ext cx="208864" cy="213591"/>
          </a:xfrm>
        </p:spPr>
        <p:txBody>
          <a:bodyPr/>
          <a:lstStyle>
            <a:lvl1pPr>
              <a:defRPr>
                <a:solidFill>
                  <a:schemeClr val="bg2">
                    <a:lumMod val="90000"/>
                  </a:schemeClr>
                </a:solidFill>
              </a:defRPr>
            </a:lvl1pPr>
          </a:lstStyle>
          <a:p>
            <a:fld id="{E4F9EB86-8110-D14E-B8CF-CB8DE250DDC0}" type="slidenum">
              <a:rPr lang="nb-NO" smtClean="0"/>
              <a:pPr/>
              <a:t>‹#›</a:t>
            </a:fld>
            <a:endParaRPr lang="nb-NO" dirty="0"/>
          </a:p>
        </p:txBody>
      </p:sp>
    </p:spTree>
    <p:extLst>
      <p:ext uri="{BB962C8B-B14F-4D97-AF65-F5344CB8AC3E}">
        <p14:creationId xmlns:p14="http://schemas.microsoft.com/office/powerpoint/2010/main" val="110525739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Innhold mørk #2">
    <p:bg>
      <p:bgPr>
        <a:solidFill>
          <a:schemeClr val="tx2"/>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0533856" y="6446114"/>
            <a:ext cx="926307" cy="213591"/>
          </a:xfrm>
        </p:spPr>
        <p:txBody>
          <a:bodyPr/>
          <a:lstStyle>
            <a:lvl1pPr>
              <a:defRPr>
                <a:solidFill>
                  <a:schemeClr val="bg2">
                    <a:lumMod val="90000"/>
                  </a:schemeClr>
                </a:solidFill>
              </a:defRPr>
            </a:lvl1pPr>
          </a:lstStyle>
          <a:p>
            <a:fld id="{4A86EA54-FC94-4385-9799-65AAE55B92F3}" type="datetime1">
              <a:rPr lang="nb-NO" smtClean="0"/>
              <a:pPr/>
              <a:t>08.02.2024</a:t>
            </a:fld>
            <a:endParaRPr lang="nb-NO" dirty="0"/>
          </a:p>
        </p:txBody>
      </p:sp>
      <p:sp>
        <p:nvSpPr>
          <p:cNvPr id="5" name="Footer Placeholder 4"/>
          <p:cNvSpPr>
            <a:spLocks noGrp="1"/>
          </p:cNvSpPr>
          <p:nvPr>
            <p:ph type="ftr" sz="quarter" idx="11"/>
          </p:nvPr>
        </p:nvSpPr>
        <p:spPr>
          <a:xfrm>
            <a:off x="810000" y="6448461"/>
            <a:ext cx="5035550" cy="213591"/>
          </a:xfrm>
        </p:spPr>
        <p:txBody>
          <a:bodyPr/>
          <a:lstStyle>
            <a:lvl1pPr algn="l">
              <a:defRPr>
                <a:solidFill>
                  <a:schemeClr val="bg2">
                    <a:lumMod val="90000"/>
                  </a:schemeClr>
                </a:solidFill>
              </a:defRPr>
            </a:lvl1pPr>
          </a:lstStyle>
          <a:p>
            <a:r>
              <a:rPr lang="nb-NO" dirty="0"/>
              <a:t>Sett inn navnet på presentasjonen ved å klikke på Header &amp; </a:t>
            </a:r>
            <a:r>
              <a:rPr lang="nb-NO" dirty="0" err="1"/>
              <a:t>Footer</a:t>
            </a:r>
            <a:r>
              <a:rPr lang="nb-NO" dirty="0"/>
              <a:t> i </a:t>
            </a:r>
            <a:r>
              <a:rPr lang="nb-NO" dirty="0" err="1"/>
              <a:t>Insert</a:t>
            </a:r>
            <a:r>
              <a:rPr lang="nb-NO" dirty="0"/>
              <a:t> fanen</a:t>
            </a:r>
          </a:p>
        </p:txBody>
      </p:sp>
      <p:sp>
        <p:nvSpPr>
          <p:cNvPr id="6" name="Slide Number Placeholder 5"/>
          <p:cNvSpPr>
            <a:spLocks noGrp="1"/>
          </p:cNvSpPr>
          <p:nvPr>
            <p:ph type="sldNum" sz="quarter" idx="12"/>
          </p:nvPr>
        </p:nvSpPr>
        <p:spPr>
          <a:xfrm>
            <a:off x="11714055" y="6446115"/>
            <a:ext cx="208864" cy="213591"/>
          </a:xfrm>
        </p:spPr>
        <p:txBody>
          <a:bodyPr/>
          <a:lstStyle>
            <a:lvl1pPr>
              <a:defRPr>
                <a:solidFill>
                  <a:schemeClr val="bg2">
                    <a:lumMod val="90000"/>
                  </a:schemeClr>
                </a:solidFill>
              </a:defRPr>
            </a:lvl1pPr>
          </a:lstStyle>
          <a:p>
            <a:fld id="{E4F9EB86-8110-D14E-B8CF-CB8DE250DDC0}" type="slidenum">
              <a:rPr lang="nb-NO" smtClean="0"/>
              <a:pPr/>
              <a:t>‹#›</a:t>
            </a:fld>
            <a:endParaRPr lang="nb-NO"/>
          </a:p>
        </p:txBody>
      </p:sp>
      <p:sp>
        <p:nvSpPr>
          <p:cNvPr id="11" name="Title Placeholder 1">
            <a:extLst>
              <a:ext uri="{FF2B5EF4-FFF2-40B4-BE49-F238E27FC236}">
                <a16:creationId xmlns:a16="http://schemas.microsoft.com/office/drawing/2014/main" id="{D3440623-1D32-1741-B396-2E9428CC6562}"/>
              </a:ext>
            </a:extLst>
          </p:cNvPr>
          <p:cNvSpPr>
            <a:spLocks noGrp="1"/>
          </p:cNvSpPr>
          <p:nvPr>
            <p:ph type="title" hasCustomPrompt="1"/>
          </p:nvPr>
        </p:nvSpPr>
        <p:spPr>
          <a:xfrm>
            <a:off x="803275" y="284400"/>
            <a:ext cx="10656888" cy="936000"/>
          </a:xfrm>
          <a:prstGeom prst="rect">
            <a:avLst/>
          </a:prstGeom>
        </p:spPr>
        <p:txBody>
          <a:bodyPr vert="horz" lIns="0" tIns="0" rIns="0" bIns="0" rtlCol="0" anchor="b">
            <a:noAutofit/>
          </a:bodyPr>
          <a:lstStyle>
            <a:lvl1pPr>
              <a:defRPr>
                <a:solidFill>
                  <a:schemeClr val="bg1"/>
                </a:solidFill>
              </a:defRPr>
            </a:lvl1pPr>
          </a:lstStyle>
          <a:p>
            <a:r>
              <a:rPr lang="nb-NO" dirty="0"/>
              <a:t>Her legger du inn overskrift (ikke mer enn to linjer)</a:t>
            </a:r>
            <a:endParaRPr lang="nb-NO" noProof="0" dirty="0"/>
          </a:p>
        </p:txBody>
      </p:sp>
      <p:sp>
        <p:nvSpPr>
          <p:cNvPr id="8" name="Content Placeholder 3">
            <a:extLst>
              <a:ext uri="{FF2B5EF4-FFF2-40B4-BE49-F238E27FC236}">
                <a16:creationId xmlns:a16="http://schemas.microsoft.com/office/drawing/2014/main" id="{350A36D1-EEA6-4EB3-80AD-0DEBE5AC5457}"/>
              </a:ext>
            </a:extLst>
          </p:cNvPr>
          <p:cNvSpPr>
            <a:spLocks noGrp="1"/>
          </p:cNvSpPr>
          <p:nvPr>
            <p:ph sz="quarter" idx="15" hasCustomPrompt="1"/>
          </p:nvPr>
        </p:nvSpPr>
        <p:spPr>
          <a:xfrm>
            <a:off x="808264" y="1764792"/>
            <a:ext cx="10586557" cy="4334763"/>
          </a:xfrm>
          <a:prstGeom prst="rect">
            <a:avLst/>
          </a:prstGeom>
          <a:solidFill>
            <a:schemeClr val="bg2"/>
          </a:solidFill>
        </p:spPr>
        <p:txBody>
          <a:bodyPr lIns="0" tIns="0" rIns="0" bIns="0"/>
          <a:lstStyle>
            <a:lvl1pPr marL="0" indent="0" algn="ctr">
              <a:buNone/>
              <a:defRPr sz="1800"/>
            </a:lvl1pPr>
          </a:lstStyle>
          <a:p>
            <a:r>
              <a:rPr lang="nb-NO" dirty="0"/>
              <a:t>Denne boksen kan inneholde </a:t>
            </a:r>
            <a:br>
              <a:rPr lang="nb-NO" dirty="0"/>
            </a:br>
            <a:r>
              <a:rPr lang="nb-NO" dirty="0"/>
              <a:t>tekst, bilde, tabell, figur m.m.</a:t>
            </a:r>
          </a:p>
          <a:p>
            <a:endParaRPr lang="nb-NO" dirty="0"/>
          </a:p>
          <a:p>
            <a:r>
              <a:rPr lang="nb-NO" dirty="0"/>
              <a:t>Klikk på ikonet for å legge inn.</a:t>
            </a:r>
          </a:p>
          <a:p>
            <a:r>
              <a:rPr lang="nb-NO" dirty="0"/>
              <a:t>Ønsker du å legge inn bilde fra imageshop kan du bruke knappen for imageshop i menylinjen din</a:t>
            </a:r>
          </a:p>
          <a:p>
            <a:pPr lvl="0"/>
            <a:endParaRPr lang="nb-NO" dirty="0"/>
          </a:p>
        </p:txBody>
      </p:sp>
    </p:spTree>
    <p:extLst>
      <p:ext uri="{BB962C8B-B14F-4D97-AF65-F5344CB8AC3E}">
        <p14:creationId xmlns:p14="http://schemas.microsoft.com/office/powerpoint/2010/main" val="190374895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nhold mørk #2">
    <p:bg>
      <p:bgPr>
        <a:solidFill>
          <a:schemeClr val="tx2"/>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0533856" y="6446114"/>
            <a:ext cx="926307" cy="213591"/>
          </a:xfrm>
        </p:spPr>
        <p:txBody>
          <a:bodyPr/>
          <a:lstStyle>
            <a:lvl1pPr>
              <a:defRPr>
                <a:solidFill>
                  <a:schemeClr val="bg2">
                    <a:lumMod val="90000"/>
                  </a:schemeClr>
                </a:solidFill>
              </a:defRPr>
            </a:lvl1pPr>
          </a:lstStyle>
          <a:p>
            <a:fld id="{4A86EA54-FC94-4385-9799-65AAE55B92F3}" type="datetime1">
              <a:rPr lang="nb-NO" smtClean="0"/>
              <a:pPr/>
              <a:t>08.02.2024</a:t>
            </a:fld>
            <a:endParaRPr lang="nb-NO" dirty="0"/>
          </a:p>
        </p:txBody>
      </p:sp>
      <p:sp>
        <p:nvSpPr>
          <p:cNvPr id="5" name="Footer Placeholder 4"/>
          <p:cNvSpPr>
            <a:spLocks noGrp="1"/>
          </p:cNvSpPr>
          <p:nvPr>
            <p:ph type="ftr" sz="quarter" idx="11"/>
          </p:nvPr>
        </p:nvSpPr>
        <p:spPr>
          <a:xfrm>
            <a:off x="810000" y="6448461"/>
            <a:ext cx="5035550" cy="213591"/>
          </a:xfrm>
        </p:spPr>
        <p:txBody>
          <a:bodyPr/>
          <a:lstStyle>
            <a:lvl1pPr algn="l">
              <a:defRPr>
                <a:solidFill>
                  <a:schemeClr val="bg2">
                    <a:lumMod val="90000"/>
                  </a:schemeClr>
                </a:solidFill>
              </a:defRPr>
            </a:lvl1pPr>
          </a:lstStyle>
          <a:p>
            <a:r>
              <a:rPr lang="nb-NO" dirty="0"/>
              <a:t>Sett inn navnet på presentasjonen ved å klikke på Header &amp; </a:t>
            </a:r>
            <a:r>
              <a:rPr lang="nb-NO" dirty="0" err="1"/>
              <a:t>Footer</a:t>
            </a:r>
            <a:r>
              <a:rPr lang="nb-NO" dirty="0"/>
              <a:t> i </a:t>
            </a:r>
            <a:r>
              <a:rPr lang="nb-NO" dirty="0" err="1"/>
              <a:t>Insert</a:t>
            </a:r>
            <a:r>
              <a:rPr lang="nb-NO" dirty="0"/>
              <a:t> fanen</a:t>
            </a:r>
          </a:p>
        </p:txBody>
      </p:sp>
      <p:sp>
        <p:nvSpPr>
          <p:cNvPr id="6" name="Slide Number Placeholder 5"/>
          <p:cNvSpPr>
            <a:spLocks noGrp="1"/>
          </p:cNvSpPr>
          <p:nvPr>
            <p:ph type="sldNum" sz="quarter" idx="12"/>
          </p:nvPr>
        </p:nvSpPr>
        <p:spPr>
          <a:xfrm>
            <a:off x="11714055" y="6446115"/>
            <a:ext cx="208864" cy="213591"/>
          </a:xfrm>
        </p:spPr>
        <p:txBody>
          <a:bodyPr/>
          <a:lstStyle>
            <a:lvl1pPr>
              <a:defRPr>
                <a:solidFill>
                  <a:schemeClr val="bg2">
                    <a:lumMod val="90000"/>
                  </a:schemeClr>
                </a:solidFill>
              </a:defRPr>
            </a:lvl1pPr>
          </a:lstStyle>
          <a:p>
            <a:fld id="{E4F9EB86-8110-D14E-B8CF-CB8DE250DDC0}" type="slidenum">
              <a:rPr lang="nb-NO" smtClean="0"/>
              <a:pPr/>
              <a:t>‹#›</a:t>
            </a:fld>
            <a:endParaRPr lang="nb-NO"/>
          </a:p>
        </p:txBody>
      </p:sp>
      <p:sp>
        <p:nvSpPr>
          <p:cNvPr id="11" name="Title Placeholder 1">
            <a:extLst>
              <a:ext uri="{FF2B5EF4-FFF2-40B4-BE49-F238E27FC236}">
                <a16:creationId xmlns:a16="http://schemas.microsoft.com/office/drawing/2014/main" id="{D3440623-1D32-1741-B396-2E9428CC6562}"/>
              </a:ext>
            </a:extLst>
          </p:cNvPr>
          <p:cNvSpPr>
            <a:spLocks noGrp="1"/>
          </p:cNvSpPr>
          <p:nvPr>
            <p:ph type="title" hasCustomPrompt="1"/>
          </p:nvPr>
        </p:nvSpPr>
        <p:spPr>
          <a:xfrm>
            <a:off x="803275" y="284400"/>
            <a:ext cx="10656888" cy="936000"/>
          </a:xfrm>
          <a:prstGeom prst="rect">
            <a:avLst/>
          </a:prstGeom>
        </p:spPr>
        <p:txBody>
          <a:bodyPr vert="horz" lIns="0" tIns="0" rIns="0" bIns="0" rtlCol="0" anchor="b">
            <a:noAutofit/>
          </a:bodyPr>
          <a:lstStyle>
            <a:lvl1pPr>
              <a:defRPr>
                <a:solidFill>
                  <a:schemeClr val="bg1"/>
                </a:solidFill>
              </a:defRPr>
            </a:lvl1pPr>
          </a:lstStyle>
          <a:p>
            <a:r>
              <a:rPr lang="nb-NO" dirty="0"/>
              <a:t>Her legger du inn overskrift (ikke mer enn to linjer)</a:t>
            </a:r>
            <a:endParaRPr lang="nb-NO" noProof="0" dirty="0"/>
          </a:p>
        </p:txBody>
      </p:sp>
      <p:sp>
        <p:nvSpPr>
          <p:cNvPr id="7" name="Content Placeholder 3">
            <a:extLst>
              <a:ext uri="{FF2B5EF4-FFF2-40B4-BE49-F238E27FC236}">
                <a16:creationId xmlns:a16="http://schemas.microsoft.com/office/drawing/2014/main" id="{F249F4CD-FF61-4C75-9E07-C861926D3388}"/>
              </a:ext>
            </a:extLst>
          </p:cNvPr>
          <p:cNvSpPr>
            <a:spLocks noGrp="1"/>
          </p:cNvSpPr>
          <p:nvPr>
            <p:ph sz="quarter" idx="14" hasCustomPrompt="1"/>
          </p:nvPr>
        </p:nvSpPr>
        <p:spPr>
          <a:xfrm>
            <a:off x="803274" y="1764792"/>
            <a:ext cx="4911725" cy="4334763"/>
          </a:xfrm>
          <a:prstGeom prst="rect">
            <a:avLst/>
          </a:prstGeom>
          <a:solidFill>
            <a:schemeClr val="bg2"/>
          </a:solidFill>
        </p:spPr>
        <p:txBody>
          <a:bodyPr lIns="0" tIns="0" rIns="0" bIns="0"/>
          <a:lstStyle>
            <a:lvl1pPr marL="0" indent="0" algn="ctr">
              <a:buNone/>
              <a:defRPr sz="1800"/>
            </a:lvl1pPr>
          </a:lstStyle>
          <a:p>
            <a:r>
              <a:rPr lang="nb-NO" dirty="0"/>
              <a:t>Denne boksen kan inneholde </a:t>
            </a:r>
            <a:br>
              <a:rPr lang="nb-NO" dirty="0"/>
            </a:br>
            <a:r>
              <a:rPr lang="nb-NO" dirty="0"/>
              <a:t>tekst, bilde, tabell, figur m.m.</a:t>
            </a:r>
          </a:p>
          <a:p>
            <a:endParaRPr lang="nb-NO" dirty="0"/>
          </a:p>
          <a:p>
            <a:r>
              <a:rPr lang="nb-NO" dirty="0"/>
              <a:t>Klikk på ikonet for å legge inn.</a:t>
            </a:r>
          </a:p>
          <a:p>
            <a:r>
              <a:rPr lang="nb-NO" dirty="0"/>
              <a:t>Ønsker du å legge inn bilde fra imageshop kan du bruke knappen for imageshop i menylinjen din</a:t>
            </a:r>
          </a:p>
          <a:p>
            <a:pPr lvl="0"/>
            <a:endParaRPr lang="nb-NO" dirty="0"/>
          </a:p>
        </p:txBody>
      </p:sp>
      <p:sp>
        <p:nvSpPr>
          <p:cNvPr id="8" name="Content Placeholder 3">
            <a:extLst>
              <a:ext uri="{FF2B5EF4-FFF2-40B4-BE49-F238E27FC236}">
                <a16:creationId xmlns:a16="http://schemas.microsoft.com/office/drawing/2014/main" id="{350A36D1-EEA6-4EB3-80AD-0DEBE5AC5457}"/>
              </a:ext>
            </a:extLst>
          </p:cNvPr>
          <p:cNvSpPr>
            <a:spLocks noGrp="1"/>
          </p:cNvSpPr>
          <p:nvPr>
            <p:ph sz="quarter" idx="15" hasCustomPrompt="1"/>
          </p:nvPr>
        </p:nvSpPr>
        <p:spPr>
          <a:xfrm>
            <a:off x="6483096" y="1764792"/>
            <a:ext cx="4911725" cy="4334763"/>
          </a:xfrm>
          <a:prstGeom prst="rect">
            <a:avLst/>
          </a:prstGeom>
          <a:solidFill>
            <a:schemeClr val="bg2"/>
          </a:solidFill>
        </p:spPr>
        <p:txBody>
          <a:bodyPr lIns="0" tIns="0" rIns="0" bIns="0"/>
          <a:lstStyle>
            <a:lvl1pPr marL="0" indent="0" algn="ctr">
              <a:buNone/>
              <a:defRPr sz="1800"/>
            </a:lvl1pPr>
          </a:lstStyle>
          <a:p>
            <a:r>
              <a:rPr lang="nb-NO" dirty="0"/>
              <a:t>Denne boksen kan inneholde </a:t>
            </a:r>
            <a:br>
              <a:rPr lang="nb-NO" dirty="0"/>
            </a:br>
            <a:r>
              <a:rPr lang="nb-NO" dirty="0"/>
              <a:t>tekst, bilde, tabell, figur m.m.</a:t>
            </a:r>
          </a:p>
          <a:p>
            <a:endParaRPr lang="nb-NO" dirty="0"/>
          </a:p>
          <a:p>
            <a:r>
              <a:rPr lang="nb-NO" dirty="0"/>
              <a:t>Klikk på ikonet for å legge inn.</a:t>
            </a:r>
          </a:p>
          <a:p>
            <a:r>
              <a:rPr lang="nb-NO" dirty="0"/>
              <a:t>Ønsker du å legge inn bilde fra imageshop kan du bruke knappen for imageshop i menylinjen din</a:t>
            </a:r>
          </a:p>
          <a:p>
            <a:pPr lvl="0"/>
            <a:endParaRPr lang="nb-NO" dirty="0"/>
          </a:p>
        </p:txBody>
      </p:sp>
    </p:spTree>
    <p:extLst>
      <p:ext uri="{BB962C8B-B14F-4D97-AF65-F5344CB8AC3E}">
        <p14:creationId xmlns:p14="http://schemas.microsoft.com/office/powerpoint/2010/main" val="230085936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nhold mørk #3">
    <p:bg>
      <p:bgPr>
        <a:solidFill>
          <a:schemeClr val="tx2"/>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0533856" y="6446114"/>
            <a:ext cx="926307" cy="213591"/>
          </a:xfrm>
        </p:spPr>
        <p:txBody>
          <a:bodyPr/>
          <a:lstStyle>
            <a:lvl1pPr>
              <a:defRPr>
                <a:solidFill>
                  <a:schemeClr val="bg2">
                    <a:lumMod val="90000"/>
                  </a:schemeClr>
                </a:solidFill>
              </a:defRPr>
            </a:lvl1pPr>
          </a:lstStyle>
          <a:p>
            <a:fld id="{4A86EA54-FC94-4385-9799-65AAE55B92F3}" type="datetime1">
              <a:rPr lang="nb-NO" smtClean="0"/>
              <a:pPr/>
              <a:t>08.02.2024</a:t>
            </a:fld>
            <a:endParaRPr lang="nb-NO" dirty="0"/>
          </a:p>
        </p:txBody>
      </p:sp>
      <p:sp>
        <p:nvSpPr>
          <p:cNvPr id="5" name="Footer Placeholder 4"/>
          <p:cNvSpPr>
            <a:spLocks noGrp="1"/>
          </p:cNvSpPr>
          <p:nvPr>
            <p:ph type="ftr" sz="quarter" idx="11"/>
          </p:nvPr>
        </p:nvSpPr>
        <p:spPr>
          <a:xfrm>
            <a:off x="810000" y="6448461"/>
            <a:ext cx="5035550" cy="213591"/>
          </a:xfrm>
        </p:spPr>
        <p:txBody>
          <a:bodyPr/>
          <a:lstStyle>
            <a:lvl1pPr algn="l">
              <a:defRPr>
                <a:solidFill>
                  <a:schemeClr val="bg2">
                    <a:lumMod val="90000"/>
                  </a:schemeClr>
                </a:solidFill>
              </a:defRPr>
            </a:lvl1pPr>
          </a:lstStyle>
          <a:p>
            <a:r>
              <a:rPr lang="nb-NO" dirty="0"/>
              <a:t>Sett inn navnet på presentasjonen ved å klikke på Header &amp; </a:t>
            </a:r>
            <a:r>
              <a:rPr lang="nb-NO" dirty="0" err="1"/>
              <a:t>Footer</a:t>
            </a:r>
            <a:r>
              <a:rPr lang="nb-NO" dirty="0"/>
              <a:t> i </a:t>
            </a:r>
            <a:r>
              <a:rPr lang="nb-NO" dirty="0" err="1"/>
              <a:t>Insert</a:t>
            </a:r>
            <a:r>
              <a:rPr lang="nb-NO" dirty="0"/>
              <a:t> fanen</a:t>
            </a:r>
          </a:p>
        </p:txBody>
      </p:sp>
      <p:sp>
        <p:nvSpPr>
          <p:cNvPr id="6" name="Slide Number Placeholder 5"/>
          <p:cNvSpPr>
            <a:spLocks noGrp="1"/>
          </p:cNvSpPr>
          <p:nvPr>
            <p:ph type="sldNum" sz="quarter" idx="12"/>
          </p:nvPr>
        </p:nvSpPr>
        <p:spPr>
          <a:xfrm>
            <a:off x="11714055" y="6446115"/>
            <a:ext cx="208864" cy="213591"/>
          </a:xfrm>
        </p:spPr>
        <p:txBody>
          <a:bodyPr/>
          <a:lstStyle>
            <a:lvl1pPr>
              <a:defRPr>
                <a:solidFill>
                  <a:schemeClr val="bg2">
                    <a:lumMod val="90000"/>
                  </a:schemeClr>
                </a:solidFill>
              </a:defRPr>
            </a:lvl1pPr>
          </a:lstStyle>
          <a:p>
            <a:fld id="{E4F9EB86-8110-D14E-B8CF-CB8DE250DDC0}" type="slidenum">
              <a:rPr lang="nb-NO" smtClean="0"/>
              <a:pPr/>
              <a:t>‹#›</a:t>
            </a:fld>
            <a:endParaRPr lang="nb-NO"/>
          </a:p>
        </p:txBody>
      </p:sp>
      <p:sp>
        <p:nvSpPr>
          <p:cNvPr id="7" name="Content Placeholder 3">
            <a:extLst>
              <a:ext uri="{FF2B5EF4-FFF2-40B4-BE49-F238E27FC236}">
                <a16:creationId xmlns:a16="http://schemas.microsoft.com/office/drawing/2014/main" id="{F249F4CD-FF61-4C75-9E07-C861926D3388}"/>
              </a:ext>
            </a:extLst>
          </p:cNvPr>
          <p:cNvSpPr>
            <a:spLocks noGrp="1"/>
          </p:cNvSpPr>
          <p:nvPr>
            <p:ph sz="quarter" idx="14" hasCustomPrompt="1"/>
          </p:nvPr>
        </p:nvSpPr>
        <p:spPr>
          <a:xfrm>
            <a:off x="803274" y="786384"/>
            <a:ext cx="4911725" cy="5313171"/>
          </a:xfrm>
          <a:prstGeom prst="rect">
            <a:avLst/>
          </a:prstGeom>
          <a:solidFill>
            <a:schemeClr val="bg2"/>
          </a:solidFill>
        </p:spPr>
        <p:txBody>
          <a:bodyPr lIns="0" tIns="0" rIns="0" bIns="0"/>
          <a:lstStyle>
            <a:lvl1pPr marL="0" indent="0" algn="ctr">
              <a:buNone/>
              <a:defRPr sz="1800"/>
            </a:lvl1pPr>
          </a:lstStyle>
          <a:p>
            <a:r>
              <a:rPr lang="nb-NO" dirty="0"/>
              <a:t>Denne boksen kan inneholde </a:t>
            </a:r>
            <a:br>
              <a:rPr lang="nb-NO" dirty="0"/>
            </a:br>
            <a:r>
              <a:rPr lang="nb-NO" dirty="0"/>
              <a:t>tekst, bilde, tabell, figur m.m.</a:t>
            </a:r>
          </a:p>
          <a:p>
            <a:endParaRPr lang="nb-NO" dirty="0"/>
          </a:p>
          <a:p>
            <a:r>
              <a:rPr lang="nb-NO" dirty="0"/>
              <a:t>Klikk på ikonet for å legge inn.</a:t>
            </a:r>
          </a:p>
          <a:p>
            <a:r>
              <a:rPr lang="nb-NO" dirty="0"/>
              <a:t>Ønsker du å legge inn bilde fra imageshop kan du bruke knappen for imageshop i menylinjen din</a:t>
            </a:r>
          </a:p>
          <a:p>
            <a:pPr lvl="0"/>
            <a:endParaRPr lang="nb-NO" dirty="0"/>
          </a:p>
        </p:txBody>
      </p:sp>
      <p:sp>
        <p:nvSpPr>
          <p:cNvPr id="8" name="Content Placeholder 3">
            <a:extLst>
              <a:ext uri="{FF2B5EF4-FFF2-40B4-BE49-F238E27FC236}">
                <a16:creationId xmlns:a16="http://schemas.microsoft.com/office/drawing/2014/main" id="{350A36D1-EEA6-4EB3-80AD-0DEBE5AC5457}"/>
              </a:ext>
            </a:extLst>
          </p:cNvPr>
          <p:cNvSpPr>
            <a:spLocks noGrp="1"/>
          </p:cNvSpPr>
          <p:nvPr>
            <p:ph sz="quarter" idx="15" hasCustomPrompt="1"/>
          </p:nvPr>
        </p:nvSpPr>
        <p:spPr>
          <a:xfrm>
            <a:off x="6483096" y="786384"/>
            <a:ext cx="4911725" cy="5313171"/>
          </a:xfrm>
          <a:prstGeom prst="rect">
            <a:avLst/>
          </a:prstGeom>
          <a:solidFill>
            <a:schemeClr val="bg2"/>
          </a:solidFill>
        </p:spPr>
        <p:txBody>
          <a:bodyPr lIns="0" tIns="0" rIns="0" bIns="0"/>
          <a:lstStyle>
            <a:lvl1pPr marL="0" indent="0" algn="ctr">
              <a:buNone/>
              <a:defRPr sz="1800"/>
            </a:lvl1pPr>
          </a:lstStyle>
          <a:p>
            <a:r>
              <a:rPr lang="nb-NO" dirty="0"/>
              <a:t>Denne boksen kan inneholde </a:t>
            </a:r>
            <a:br>
              <a:rPr lang="nb-NO" dirty="0"/>
            </a:br>
            <a:r>
              <a:rPr lang="nb-NO" dirty="0"/>
              <a:t>tekst, bilde, tabell, figur m.m.</a:t>
            </a:r>
          </a:p>
          <a:p>
            <a:endParaRPr lang="nb-NO" dirty="0"/>
          </a:p>
          <a:p>
            <a:r>
              <a:rPr lang="nb-NO" dirty="0"/>
              <a:t>Klikk på ikonet for å legge inn.</a:t>
            </a:r>
          </a:p>
          <a:p>
            <a:r>
              <a:rPr lang="nb-NO" dirty="0"/>
              <a:t>Ønsker du å legge inn bilde fra imageshop kan du bruke knappen for imageshop i menylinjen din</a:t>
            </a:r>
          </a:p>
          <a:p>
            <a:pPr lvl="0"/>
            <a:endParaRPr lang="nb-NO" dirty="0"/>
          </a:p>
        </p:txBody>
      </p:sp>
    </p:spTree>
    <p:extLst>
      <p:ext uri="{BB962C8B-B14F-4D97-AF65-F5344CB8AC3E}">
        <p14:creationId xmlns:p14="http://schemas.microsoft.com/office/powerpoint/2010/main" val="178462932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Kapittel">
    <p:bg>
      <p:bgPr>
        <a:solidFill>
          <a:schemeClr val="bg2"/>
        </a:solidFill>
        <a:effectLst/>
      </p:bgPr>
    </p:bg>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3EEE86A0-F8D8-47D0-A344-8623D142EF31}"/>
              </a:ext>
            </a:extLst>
          </p:cNvPr>
          <p:cNvSpPr>
            <a:spLocks noGrp="1"/>
          </p:cNvSpPr>
          <p:nvPr>
            <p:ph type="pic" sz="quarter" idx="19" hasCustomPrompt="1"/>
          </p:nvPr>
        </p:nvSpPr>
        <p:spPr>
          <a:xfrm>
            <a:off x="0" y="0"/>
            <a:ext cx="12192000" cy="6858000"/>
          </a:xfrm>
          <a:prstGeom prst="rect">
            <a:avLst/>
          </a:prstGeom>
        </p:spPr>
        <p:txBody>
          <a:bodyPr tIns="144000"/>
          <a:lstStyle>
            <a:lvl1pPr marL="0" indent="0" algn="ctr">
              <a:buNone/>
              <a:defRPr>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br>
              <a:rPr lang="nb-NO" noProof="0" dirty="0"/>
            </a:br>
            <a:r>
              <a:rPr lang="nb-NO" noProof="0" dirty="0"/>
              <a:t>Legg inn bakgrunnsbilde ved å klikke på ikonet for imageshop i menylinjen din</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nb-NO" noProof="0" dirty="0"/>
              <a:t>Pass på at ikke bildet er stort nok til dette formatet.</a:t>
            </a:r>
          </a:p>
          <a:p>
            <a:endParaRPr lang="nb-NO" dirty="0"/>
          </a:p>
        </p:txBody>
      </p:sp>
      <p:sp>
        <p:nvSpPr>
          <p:cNvPr id="2" name="Title 1"/>
          <p:cNvSpPr>
            <a:spLocks noGrp="1"/>
          </p:cNvSpPr>
          <p:nvPr>
            <p:ph type="ctrTitle" hasCustomPrompt="1"/>
          </p:nvPr>
        </p:nvSpPr>
        <p:spPr>
          <a:xfrm>
            <a:off x="803274" y="1418492"/>
            <a:ext cx="6689636" cy="2327231"/>
          </a:xfrm>
          <a:prstGeom prst="rect">
            <a:avLst/>
          </a:prstGeom>
        </p:spPr>
        <p:txBody>
          <a:bodyPr lIns="0" rIns="0" anchor="b">
            <a:noAutofit/>
          </a:bodyPr>
          <a:lstStyle>
            <a:lvl1pPr algn="l">
              <a:defRPr sz="4200" b="0">
                <a:solidFill>
                  <a:srgbClr val="1C4459"/>
                </a:solidFill>
              </a:defRPr>
            </a:lvl1pPr>
          </a:lstStyle>
          <a:p>
            <a:r>
              <a:rPr lang="nb-NO" noProof="0" dirty="0"/>
              <a:t>Dette er en kapittelside som skal brukes til å dele opp presentasjonen</a:t>
            </a:r>
          </a:p>
        </p:txBody>
      </p:sp>
      <p:sp>
        <p:nvSpPr>
          <p:cNvPr id="11" name="Text Placeholder 17" descr="@hovedtaler&#10;@forskningsradet&#10;#konferansenavn">
            <a:extLst>
              <a:ext uri="{FF2B5EF4-FFF2-40B4-BE49-F238E27FC236}">
                <a16:creationId xmlns:a16="http://schemas.microsoft.com/office/drawing/2014/main" id="{AF0A54D9-641B-9D4C-B195-5CE042766D6F}"/>
              </a:ext>
            </a:extLst>
          </p:cNvPr>
          <p:cNvSpPr>
            <a:spLocks noGrp="1"/>
          </p:cNvSpPr>
          <p:nvPr>
            <p:ph type="body" sz="quarter" idx="13" hasCustomPrompt="1"/>
          </p:nvPr>
        </p:nvSpPr>
        <p:spPr>
          <a:xfrm>
            <a:off x="803275" y="6285297"/>
            <a:ext cx="4032250" cy="233899"/>
          </a:xfrm>
          <a:prstGeom prst="rect">
            <a:avLst/>
          </a:prstGeom>
        </p:spPr>
        <p:txBody>
          <a:bodyPr lIns="0" rIns="0" anchor="b" anchorCtr="0">
            <a:noAutofit/>
          </a:bodyPr>
          <a:lstStyle>
            <a:lvl1pPr marL="0" indent="0">
              <a:lnSpc>
                <a:spcPct val="100000"/>
              </a:lnSpc>
              <a:spcBef>
                <a:spcPts val="0"/>
              </a:spcBef>
              <a:buNone/>
              <a:defRPr sz="1400" b="1">
                <a:solidFill>
                  <a:schemeClr val="tx2"/>
                </a:solidFill>
              </a:defRPr>
            </a:lvl1pPr>
          </a:lstStyle>
          <a:p>
            <a:pPr lvl="0"/>
            <a:r>
              <a:rPr lang="nb-NO" noProof="0" dirty="0"/>
              <a:t># konferansenavn</a:t>
            </a:r>
          </a:p>
        </p:txBody>
      </p:sp>
      <p:sp>
        <p:nvSpPr>
          <p:cNvPr id="13" name="Text Placeholder 17" descr="@hovedtaler&#10;@forskningsradet&#10;#konferansenavn">
            <a:extLst>
              <a:ext uri="{FF2B5EF4-FFF2-40B4-BE49-F238E27FC236}">
                <a16:creationId xmlns:a16="http://schemas.microsoft.com/office/drawing/2014/main" id="{D37A39C0-1D28-6744-AAED-EDCE25A74AE6}"/>
              </a:ext>
            </a:extLst>
          </p:cNvPr>
          <p:cNvSpPr>
            <a:spLocks noGrp="1"/>
          </p:cNvSpPr>
          <p:nvPr>
            <p:ph type="body" sz="quarter" idx="14" hasCustomPrompt="1"/>
          </p:nvPr>
        </p:nvSpPr>
        <p:spPr>
          <a:xfrm>
            <a:off x="803275" y="6092789"/>
            <a:ext cx="4032250" cy="233899"/>
          </a:xfrm>
          <a:prstGeom prst="rect">
            <a:avLst/>
          </a:prstGeom>
        </p:spPr>
        <p:txBody>
          <a:bodyPr lIns="0" rIns="0" anchor="b" anchorCtr="0">
            <a:noAutofit/>
          </a:bodyPr>
          <a:lstStyle>
            <a:lvl1pPr marL="0" indent="0">
              <a:lnSpc>
                <a:spcPct val="100000"/>
              </a:lnSpc>
              <a:spcBef>
                <a:spcPts val="0"/>
              </a:spcBef>
              <a:buNone/>
              <a:defRPr sz="1400" b="1">
                <a:solidFill>
                  <a:schemeClr val="tx2"/>
                </a:solidFill>
              </a:defRPr>
            </a:lvl1pPr>
          </a:lstStyle>
          <a:p>
            <a:pPr lvl="0"/>
            <a:r>
              <a:rPr lang="nb-NO" noProof="0" dirty="0"/>
              <a:t>@</a:t>
            </a:r>
            <a:r>
              <a:rPr lang="nb-NO" noProof="0" dirty="0" err="1"/>
              <a:t>forskningsradet</a:t>
            </a:r>
            <a:endParaRPr lang="nb-NO" noProof="0" dirty="0"/>
          </a:p>
        </p:txBody>
      </p:sp>
      <p:sp>
        <p:nvSpPr>
          <p:cNvPr id="14" name="Text Placeholder 17" descr="@hovedtaler&#10;@forskningsradet&#10;#konferansenavn">
            <a:extLst>
              <a:ext uri="{FF2B5EF4-FFF2-40B4-BE49-F238E27FC236}">
                <a16:creationId xmlns:a16="http://schemas.microsoft.com/office/drawing/2014/main" id="{0784858A-0BD2-8C47-83CC-F86C943CDE0C}"/>
              </a:ext>
            </a:extLst>
          </p:cNvPr>
          <p:cNvSpPr>
            <a:spLocks noGrp="1"/>
          </p:cNvSpPr>
          <p:nvPr>
            <p:ph type="body" sz="quarter" idx="15" hasCustomPrompt="1"/>
          </p:nvPr>
        </p:nvSpPr>
        <p:spPr>
          <a:xfrm>
            <a:off x="803275" y="5900283"/>
            <a:ext cx="4032250" cy="233899"/>
          </a:xfrm>
          <a:prstGeom prst="rect">
            <a:avLst/>
          </a:prstGeom>
        </p:spPr>
        <p:txBody>
          <a:bodyPr lIns="0" rIns="0" anchor="b" anchorCtr="0">
            <a:noAutofit/>
          </a:bodyPr>
          <a:lstStyle>
            <a:lvl1pPr marL="0" indent="0">
              <a:lnSpc>
                <a:spcPct val="100000"/>
              </a:lnSpc>
              <a:spcBef>
                <a:spcPts val="0"/>
              </a:spcBef>
              <a:buNone/>
              <a:defRPr sz="1400" b="1">
                <a:solidFill>
                  <a:schemeClr val="tx2"/>
                </a:solidFill>
              </a:defRPr>
            </a:lvl1pPr>
          </a:lstStyle>
          <a:p>
            <a:pPr lvl="0"/>
            <a:r>
              <a:rPr lang="nb-NO" noProof="0" dirty="0"/>
              <a:t>@hovedtaler</a:t>
            </a:r>
          </a:p>
        </p:txBody>
      </p:sp>
      <p:sp>
        <p:nvSpPr>
          <p:cNvPr id="5" name="Text Placeholder 4">
            <a:extLst>
              <a:ext uri="{FF2B5EF4-FFF2-40B4-BE49-F238E27FC236}">
                <a16:creationId xmlns:a16="http://schemas.microsoft.com/office/drawing/2014/main" id="{679DB98C-A5D2-4B29-BDBF-86AF4422DB0D}"/>
              </a:ext>
            </a:extLst>
          </p:cNvPr>
          <p:cNvSpPr>
            <a:spLocks noGrp="1"/>
          </p:cNvSpPr>
          <p:nvPr>
            <p:ph type="body" sz="quarter" idx="16" hasCustomPrompt="1"/>
          </p:nvPr>
        </p:nvSpPr>
        <p:spPr>
          <a:xfrm>
            <a:off x="142876" y="151519"/>
            <a:ext cx="2458561" cy="709200"/>
          </a:xfrm>
          <a:prstGeom prst="rect">
            <a:avLst/>
          </a:prstGeom>
          <a:blipFill>
            <a:blip r:embed="rId2"/>
            <a:stretch>
              <a:fillRect/>
            </a:stretch>
          </a:blipFill>
        </p:spPr>
        <p:txBody>
          <a:bodyPr/>
          <a:lstStyle>
            <a:lvl1pPr marL="0" indent="0">
              <a:buNone/>
              <a:defRPr/>
            </a:lvl1pPr>
          </a:lstStyle>
          <a:p>
            <a:pPr lvl="0"/>
            <a:r>
              <a:rPr lang="en-US" dirty="0"/>
              <a:t> </a:t>
            </a:r>
            <a:endParaRPr lang="nb-NO" dirty="0"/>
          </a:p>
        </p:txBody>
      </p:sp>
      <p:sp>
        <p:nvSpPr>
          <p:cNvPr id="7" name="Text Placeholder 6">
            <a:extLst>
              <a:ext uri="{FF2B5EF4-FFF2-40B4-BE49-F238E27FC236}">
                <a16:creationId xmlns:a16="http://schemas.microsoft.com/office/drawing/2014/main" id="{AFCCBE7F-0AF6-41F4-A578-3E57EFFC725D}"/>
              </a:ext>
            </a:extLst>
          </p:cNvPr>
          <p:cNvSpPr>
            <a:spLocks noGrp="1"/>
          </p:cNvSpPr>
          <p:nvPr>
            <p:ph type="body" sz="quarter" idx="17" hasCustomPrompt="1"/>
          </p:nvPr>
        </p:nvSpPr>
        <p:spPr>
          <a:xfrm>
            <a:off x="803276" y="4081963"/>
            <a:ext cx="566661" cy="39600"/>
          </a:xfrm>
          <a:prstGeom prst="rect">
            <a:avLst/>
          </a:prstGeom>
          <a:solidFill>
            <a:srgbClr val="FF7D00"/>
          </a:solidFill>
        </p:spPr>
        <p:txBody>
          <a:bodyPr/>
          <a:lstStyle>
            <a:lvl1pPr marL="0" indent="0">
              <a:buNone/>
              <a:defRPr/>
            </a:lvl1pPr>
          </a:lstStyle>
          <a:p>
            <a:pPr lvl="0"/>
            <a:r>
              <a:rPr lang="en-US" dirty="0"/>
              <a:t> </a:t>
            </a:r>
            <a:endParaRPr lang="nb-NO" dirty="0"/>
          </a:p>
        </p:txBody>
      </p:sp>
      <p:sp>
        <p:nvSpPr>
          <p:cNvPr id="26" name="Rectangle 25">
            <a:hlinkClick r:id="rId3"/>
            <a:extLst>
              <a:ext uri="{FF2B5EF4-FFF2-40B4-BE49-F238E27FC236}">
                <a16:creationId xmlns:a16="http://schemas.microsoft.com/office/drawing/2014/main" id="{B4A63789-B3A9-4930-8454-9B2942B8E36E}"/>
              </a:ext>
            </a:extLst>
          </p:cNvPr>
          <p:cNvSpPr/>
          <p:nvPr userDrawn="1"/>
        </p:nvSpPr>
        <p:spPr>
          <a:xfrm>
            <a:off x="5181600" y="5303520"/>
            <a:ext cx="1013460" cy="2133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1" name="Rectangle 40">
            <a:hlinkClick r:id="rId3"/>
            <a:extLst>
              <a:ext uri="{FF2B5EF4-FFF2-40B4-BE49-F238E27FC236}">
                <a16:creationId xmlns:a16="http://schemas.microsoft.com/office/drawing/2014/main" id="{7E737280-2AC5-4B41-82C2-AAC8DD04B5CD}"/>
              </a:ext>
            </a:extLst>
          </p:cNvPr>
          <p:cNvSpPr/>
          <p:nvPr userDrawn="1"/>
        </p:nvSpPr>
        <p:spPr>
          <a:xfrm>
            <a:off x="8350665" y="6348733"/>
            <a:ext cx="3476715" cy="2338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xt Placeholder 5">
            <a:extLst>
              <a:ext uri="{FF2B5EF4-FFF2-40B4-BE49-F238E27FC236}">
                <a16:creationId xmlns:a16="http://schemas.microsoft.com/office/drawing/2014/main" id="{4A2A829E-490F-44BB-BA80-3749A5021D76}"/>
              </a:ext>
            </a:extLst>
          </p:cNvPr>
          <p:cNvSpPr>
            <a:spLocks noGrp="1"/>
          </p:cNvSpPr>
          <p:nvPr>
            <p:ph type="body" sz="quarter" idx="20"/>
          </p:nvPr>
        </p:nvSpPr>
        <p:spPr>
          <a:xfrm>
            <a:off x="803274" y="4303469"/>
            <a:ext cx="5890337" cy="1364706"/>
          </a:xfrm>
          <a:prstGeom prst="rect">
            <a:avLst/>
          </a:prstGeom>
        </p:spPr>
        <p:txBody>
          <a:bodyPr/>
          <a:lstStyle>
            <a:lvl1pPr marL="0" indent="0">
              <a:buNone/>
              <a:defRPr>
                <a:solidFill>
                  <a:schemeClr val="tx2"/>
                </a:solidFill>
              </a:defRPr>
            </a:lvl1pPr>
          </a:lstStyle>
          <a:p>
            <a:pPr lvl="0"/>
            <a:r>
              <a:rPr lang="en-US"/>
              <a:t>Click to edit Master text styles</a:t>
            </a:r>
          </a:p>
        </p:txBody>
      </p:sp>
      <p:sp>
        <p:nvSpPr>
          <p:cNvPr id="15" name="Text Placeholder 3">
            <a:extLst>
              <a:ext uri="{FF2B5EF4-FFF2-40B4-BE49-F238E27FC236}">
                <a16:creationId xmlns:a16="http://schemas.microsoft.com/office/drawing/2014/main" id="{F6AC07D8-3615-4BCE-9D2C-B85E829606BC}"/>
              </a:ext>
            </a:extLst>
          </p:cNvPr>
          <p:cNvSpPr>
            <a:spLocks noGrp="1"/>
          </p:cNvSpPr>
          <p:nvPr>
            <p:ph type="body" sz="quarter" idx="21" hasCustomPrompt="1"/>
          </p:nvPr>
        </p:nvSpPr>
        <p:spPr>
          <a:xfrm>
            <a:off x="8262935" y="6278154"/>
            <a:ext cx="3564445" cy="375059"/>
          </a:xfrm>
          <a:prstGeom prst="rect">
            <a:avLst/>
          </a:prstGeom>
          <a:blipFill>
            <a:blip r:embed="rId4">
              <a:extLst>
                <a:ext uri="{96DAC541-7B7A-43D3-8B79-37D633B846F1}">
                  <asvg:svgBlip xmlns:asvg="http://schemas.microsoft.com/office/drawing/2016/SVG/main" r:embed="rId5"/>
                </a:ext>
              </a:extLst>
            </a:blip>
            <a:stretch>
              <a:fillRect/>
            </a:stretch>
          </a:blipFill>
        </p:spPr>
        <p:txBody>
          <a:bodyPr/>
          <a:lstStyle>
            <a:lvl1pPr>
              <a:buNone/>
              <a:defRPr/>
            </a:lvl1pPr>
          </a:lstStyle>
          <a:p>
            <a:pPr lvl="0"/>
            <a:r>
              <a:rPr lang="nb-NO" dirty="0"/>
              <a:t> </a:t>
            </a:r>
          </a:p>
        </p:txBody>
      </p:sp>
    </p:spTree>
    <p:extLst>
      <p:ext uri="{BB962C8B-B14F-4D97-AF65-F5344CB8AC3E}">
        <p14:creationId xmlns:p14="http://schemas.microsoft.com/office/powerpoint/2010/main" val="247245132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bg2"/>
        </a:solidFill>
        <a:effectLst/>
      </p:bgPr>
    </p:bg>
    <p:spTree>
      <p:nvGrpSpPr>
        <p:cNvPr id="1" name=""/>
        <p:cNvGrpSpPr/>
        <p:nvPr/>
      </p:nvGrpSpPr>
      <p:grpSpPr>
        <a:xfrm>
          <a:off x="0" y="0"/>
          <a:ext cx="0" cy="0"/>
          <a:chOff x="0" y="0"/>
          <a:chExt cx="0" cy="0"/>
        </a:xfrm>
      </p:grpSpPr>
      <p:sp>
        <p:nvSpPr>
          <p:cNvPr id="21" name="Picture Placeholder 34">
            <a:extLst>
              <a:ext uri="{FF2B5EF4-FFF2-40B4-BE49-F238E27FC236}">
                <a16:creationId xmlns:a16="http://schemas.microsoft.com/office/drawing/2014/main" id="{81B999C4-0B7A-477F-BF3D-F17D5B79F3A2}"/>
              </a:ext>
            </a:extLst>
          </p:cNvPr>
          <p:cNvSpPr>
            <a:spLocks noGrp="1"/>
          </p:cNvSpPr>
          <p:nvPr>
            <p:ph type="pic" sz="quarter" idx="19" hasCustomPrompt="1"/>
          </p:nvPr>
        </p:nvSpPr>
        <p:spPr>
          <a:xfrm>
            <a:off x="0" y="0"/>
            <a:ext cx="12192000" cy="6858000"/>
          </a:xfrm>
          <a:prstGeom prst="rect">
            <a:avLst/>
          </a:prstGeom>
        </p:spPr>
        <p:txBody>
          <a:bodyPr/>
          <a:lstStyle>
            <a:lvl1pPr marL="0" indent="0" algn="ctr">
              <a:buNone/>
              <a:defRPr>
                <a:solidFill>
                  <a:schemeClr val="tx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br>
              <a:rPr lang="nb-NO" noProof="0" dirty="0"/>
            </a:br>
            <a:br>
              <a:rPr lang="nb-NO" noProof="0" dirty="0"/>
            </a:br>
            <a:r>
              <a:rPr lang="nb-NO" noProof="0" dirty="0"/>
              <a:t>Velg et bilde fra imageshop og last det inn her som bakgrunnsbilde.</a:t>
            </a:r>
            <a:br>
              <a:rPr lang="nb-NO" noProof="0" dirty="0"/>
            </a:br>
            <a:r>
              <a:rPr lang="nb-NO" noProof="0" dirty="0"/>
              <a:t>Pass på at det ikke er strukket og i god oppløsning.</a:t>
            </a:r>
          </a:p>
          <a:p>
            <a:endParaRPr lang="nb-NO" dirty="0"/>
          </a:p>
        </p:txBody>
      </p:sp>
      <p:sp>
        <p:nvSpPr>
          <p:cNvPr id="40" name="Text Placeholder 17" descr="@hovedtaler&#10;@forskningsradet&#10;#konferansenavn">
            <a:extLst>
              <a:ext uri="{FF2B5EF4-FFF2-40B4-BE49-F238E27FC236}">
                <a16:creationId xmlns:a16="http://schemas.microsoft.com/office/drawing/2014/main" id="{B21E21BE-0864-1942-8BAC-61464D663A97}"/>
              </a:ext>
            </a:extLst>
          </p:cNvPr>
          <p:cNvSpPr>
            <a:spLocks noGrp="1"/>
          </p:cNvSpPr>
          <p:nvPr>
            <p:ph type="body" sz="quarter" idx="13" hasCustomPrompt="1"/>
          </p:nvPr>
        </p:nvSpPr>
        <p:spPr>
          <a:xfrm>
            <a:off x="4079875" y="4932282"/>
            <a:ext cx="4032250" cy="233899"/>
          </a:xfrm>
          <a:prstGeom prst="rect">
            <a:avLst/>
          </a:prstGeom>
        </p:spPr>
        <p:txBody>
          <a:bodyPr lIns="0" rIns="0" anchor="b" anchorCtr="0">
            <a:noAutofit/>
          </a:bodyPr>
          <a:lstStyle>
            <a:lvl1pPr marL="0" indent="0" algn="ctr">
              <a:lnSpc>
                <a:spcPct val="100000"/>
              </a:lnSpc>
              <a:spcBef>
                <a:spcPts val="0"/>
              </a:spcBef>
              <a:buNone/>
              <a:defRPr sz="1400" b="1">
                <a:solidFill>
                  <a:schemeClr val="bg1"/>
                </a:solidFill>
              </a:defRPr>
            </a:lvl1pPr>
          </a:lstStyle>
          <a:p>
            <a:pPr lvl="0"/>
            <a:r>
              <a:rPr lang="nb-NO" noProof="0" dirty="0"/>
              <a:t># konferansenavn</a:t>
            </a:r>
          </a:p>
        </p:txBody>
      </p:sp>
      <p:sp>
        <p:nvSpPr>
          <p:cNvPr id="41" name="Text Placeholder 17" descr="@hovedtaler&#10;@forskningsradet&#10;#konferansenavn">
            <a:extLst>
              <a:ext uri="{FF2B5EF4-FFF2-40B4-BE49-F238E27FC236}">
                <a16:creationId xmlns:a16="http://schemas.microsoft.com/office/drawing/2014/main" id="{F5FA5B39-E22E-BE44-8736-DE5F458E37BA}"/>
              </a:ext>
            </a:extLst>
          </p:cNvPr>
          <p:cNvSpPr>
            <a:spLocks noGrp="1"/>
          </p:cNvSpPr>
          <p:nvPr>
            <p:ph type="body" sz="quarter" idx="14" hasCustomPrompt="1"/>
          </p:nvPr>
        </p:nvSpPr>
        <p:spPr>
          <a:xfrm>
            <a:off x="4079875" y="4702724"/>
            <a:ext cx="4032250" cy="233899"/>
          </a:xfrm>
          <a:prstGeom prst="rect">
            <a:avLst/>
          </a:prstGeom>
        </p:spPr>
        <p:txBody>
          <a:bodyPr lIns="0" rIns="0" anchor="b" anchorCtr="0">
            <a:noAutofit/>
          </a:bodyPr>
          <a:lstStyle>
            <a:lvl1pPr marL="0" indent="0" algn="ctr">
              <a:lnSpc>
                <a:spcPct val="100000"/>
              </a:lnSpc>
              <a:spcBef>
                <a:spcPts val="0"/>
              </a:spcBef>
              <a:buNone/>
              <a:defRPr sz="1400" b="1">
                <a:solidFill>
                  <a:schemeClr val="bg1"/>
                </a:solidFill>
              </a:defRPr>
            </a:lvl1pPr>
          </a:lstStyle>
          <a:p>
            <a:pPr lvl="0"/>
            <a:r>
              <a:rPr lang="nb-NO" noProof="0" dirty="0"/>
              <a:t>@</a:t>
            </a:r>
            <a:r>
              <a:rPr lang="nb-NO" noProof="0" dirty="0" err="1"/>
              <a:t>forskningsradet</a:t>
            </a:r>
            <a:endParaRPr lang="nb-NO" noProof="0" dirty="0"/>
          </a:p>
        </p:txBody>
      </p:sp>
      <p:sp>
        <p:nvSpPr>
          <p:cNvPr id="42" name="Text Placeholder 17" descr="@hovedtaler&#10;@forskningsradet&#10;#konferansenavn">
            <a:extLst>
              <a:ext uri="{FF2B5EF4-FFF2-40B4-BE49-F238E27FC236}">
                <a16:creationId xmlns:a16="http://schemas.microsoft.com/office/drawing/2014/main" id="{60ADA7FC-3CAD-F84C-9BF6-27C42A96DEAC}"/>
              </a:ext>
            </a:extLst>
          </p:cNvPr>
          <p:cNvSpPr>
            <a:spLocks noGrp="1"/>
          </p:cNvSpPr>
          <p:nvPr>
            <p:ph type="body" sz="quarter" idx="15" hasCustomPrompt="1"/>
          </p:nvPr>
        </p:nvSpPr>
        <p:spPr>
          <a:xfrm>
            <a:off x="4079875" y="4540087"/>
            <a:ext cx="4032249" cy="192505"/>
          </a:xfrm>
          <a:prstGeom prst="rect">
            <a:avLst/>
          </a:prstGeom>
        </p:spPr>
        <p:txBody>
          <a:bodyPr lIns="0" rIns="0" anchor="b" anchorCtr="0">
            <a:noAutofit/>
          </a:bodyPr>
          <a:lstStyle>
            <a:lvl1pPr marL="0" indent="0" algn="ctr">
              <a:lnSpc>
                <a:spcPct val="100000"/>
              </a:lnSpc>
              <a:spcBef>
                <a:spcPts val="0"/>
              </a:spcBef>
              <a:buNone/>
              <a:defRPr sz="1400" b="1">
                <a:solidFill>
                  <a:schemeClr val="bg1"/>
                </a:solidFill>
              </a:defRPr>
            </a:lvl1pPr>
          </a:lstStyle>
          <a:p>
            <a:pPr lvl="0"/>
            <a:r>
              <a:rPr lang="nb-NO" noProof="0" dirty="0"/>
              <a:t>@hovedtaler</a:t>
            </a:r>
          </a:p>
        </p:txBody>
      </p:sp>
      <p:sp>
        <p:nvSpPr>
          <p:cNvPr id="5" name="Title 4">
            <a:extLst>
              <a:ext uri="{FF2B5EF4-FFF2-40B4-BE49-F238E27FC236}">
                <a16:creationId xmlns:a16="http://schemas.microsoft.com/office/drawing/2014/main" id="{1F83A6A7-AA69-42C0-B6DD-8A8DE0135CFA}"/>
              </a:ext>
            </a:extLst>
          </p:cNvPr>
          <p:cNvSpPr>
            <a:spLocks noGrp="1"/>
          </p:cNvSpPr>
          <p:nvPr>
            <p:ph type="title" hasCustomPrompt="1"/>
          </p:nvPr>
        </p:nvSpPr>
        <p:spPr>
          <a:xfrm>
            <a:off x="762794" y="2524397"/>
            <a:ext cx="10656888" cy="1635125"/>
          </a:xfrm>
          <a:prstGeom prst="rect">
            <a:avLst/>
          </a:prstGeom>
        </p:spPr>
        <p:txBody>
          <a:bodyPr anchor="ctr"/>
          <a:lstStyle>
            <a:lvl1pPr algn="ctr">
              <a:lnSpc>
                <a:spcPct val="100000"/>
              </a:lnSpc>
              <a:defRPr sz="4200" cap="all" baseline="0">
                <a:solidFill>
                  <a:schemeClr val="bg1"/>
                </a:solidFill>
              </a:defRPr>
            </a:lvl1pPr>
          </a:lstStyle>
          <a:p>
            <a:r>
              <a:rPr lang="nb-NO" dirty="0"/>
              <a:t>Tittel</a:t>
            </a:r>
          </a:p>
        </p:txBody>
      </p:sp>
      <p:sp>
        <p:nvSpPr>
          <p:cNvPr id="8" name="Text Placeholder 7">
            <a:extLst>
              <a:ext uri="{FF2B5EF4-FFF2-40B4-BE49-F238E27FC236}">
                <a16:creationId xmlns:a16="http://schemas.microsoft.com/office/drawing/2014/main" id="{541C4D80-94B1-4808-AE25-D8C6182DBC34}"/>
              </a:ext>
            </a:extLst>
          </p:cNvPr>
          <p:cNvSpPr>
            <a:spLocks noGrp="1"/>
          </p:cNvSpPr>
          <p:nvPr>
            <p:ph type="body" sz="quarter" idx="20" hasCustomPrompt="1"/>
          </p:nvPr>
        </p:nvSpPr>
        <p:spPr>
          <a:xfrm>
            <a:off x="2546136" y="6178731"/>
            <a:ext cx="5900824" cy="308565"/>
          </a:xfrm>
          <a:prstGeom prst="rect">
            <a:avLst/>
          </a:prstGeom>
          <a:blipFill>
            <a:blip r:embed="rId2"/>
            <a:stretch>
              <a:fillRect/>
            </a:stretch>
          </a:blipFill>
        </p:spPr>
        <p:txBody>
          <a:bodyPr/>
          <a:lstStyle>
            <a:lvl1pPr>
              <a:buNone/>
              <a:defRPr/>
            </a:lvl1pPr>
          </a:lstStyle>
          <a:p>
            <a:pPr lvl="0"/>
            <a:r>
              <a:rPr lang="nb-NO" dirty="0"/>
              <a:t> </a:t>
            </a:r>
          </a:p>
        </p:txBody>
      </p:sp>
      <p:sp>
        <p:nvSpPr>
          <p:cNvPr id="10" name="Text Placeholder 9">
            <a:extLst>
              <a:ext uri="{FF2B5EF4-FFF2-40B4-BE49-F238E27FC236}">
                <a16:creationId xmlns:a16="http://schemas.microsoft.com/office/drawing/2014/main" id="{DCDAE10F-4D88-4228-9B1A-145908FA9ACB}"/>
              </a:ext>
            </a:extLst>
          </p:cNvPr>
          <p:cNvSpPr>
            <a:spLocks noGrp="1"/>
          </p:cNvSpPr>
          <p:nvPr>
            <p:ph type="body" sz="quarter" idx="21" hasCustomPrompt="1"/>
          </p:nvPr>
        </p:nvSpPr>
        <p:spPr>
          <a:xfrm>
            <a:off x="2817841" y="6215974"/>
            <a:ext cx="7275057" cy="297011"/>
          </a:xfrm>
          <a:prstGeom prst="rect">
            <a:avLst/>
          </a:prstGeom>
          <a:blipFill>
            <a:blip r:embed="rId3"/>
            <a:stretch>
              <a:fillRect/>
            </a:stretch>
          </a:blipFill>
        </p:spPr>
        <p:txBody>
          <a:bodyPr/>
          <a:lstStyle>
            <a:lvl1pPr>
              <a:buNone/>
              <a:defRPr/>
            </a:lvl1pPr>
          </a:lstStyle>
          <a:p>
            <a:pPr lvl="0"/>
            <a:r>
              <a:rPr lang="nb-NO" dirty="0"/>
              <a:t> </a:t>
            </a:r>
          </a:p>
        </p:txBody>
      </p:sp>
      <p:sp>
        <p:nvSpPr>
          <p:cNvPr id="44" name="Text Placeholder 6">
            <a:extLst>
              <a:ext uri="{FF2B5EF4-FFF2-40B4-BE49-F238E27FC236}">
                <a16:creationId xmlns:a16="http://schemas.microsoft.com/office/drawing/2014/main" id="{6C20B73F-D108-4932-9223-0F45AEA92A0C}"/>
              </a:ext>
            </a:extLst>
          </p:cNvPr>
          <p:cNvSpPr>
            <a:spLocks noGrp="1"/>
          </p:cNvSpPr>
          <p:nvPr>
            <p:ph type="body" sz="quarter" idx="17" hasCustomPrompt="1"/>
          </p:nvPr>
        </p:nvSpPr>
        <p:spPr>
          <a:xfrm>
            <a:off x="5812669" y="4227112"/>
            <a:ext cx="566661" cy="39600"/>
          </a:xfrm>
          <a:prstGeom prst="rect">
            <a:avLst/>
          </a:prstGeom>
          <a:solidFill>
            <a:srgbClr val="FF7D00"/>
          </a:solidFill>
        </p:spPr>
        <p:txBody>
          <a:bodyPr/>
          <a:lstStyle>
            <a:lvl1pPr marL="0" indent="0">
              <a:buNone/>
              <a:defRPr/>
            </a:lvl1pPr>
          </a:lstStyle>
          <a:p>
            <a:pPr lvl="0"/>
            <a:r>
              <a:rPr lang="en-US" dirty="0"/>
              <a:t> </a:t>
            </a:r>
            <a:endParaRPr lang="nb-NO" dirty="0"/>
          </a:p>
        </p:txBody>
      </p:sp>
      <p:sp>
        <p:nvSpPr>
          <p:cNvPr id="3" name="Text Placeholder 2">
            <a:extLst>
              <a:ext uri="{FF2B5EF4-FFF2-40B4-BE49-F238E27FC236}">
                <a16:creationId xmlns:a16="http://schemas.microsoft.com/office/drawing/2014/main" id="{34CE72A3-0B15-4EC0-B2D0-FCC7FCC60978}"/>
              </a:ext>
            </a:extLst>
          </p:cNvPr>
          <p:cNvSpPr>
            <a:spLocks noGrp="1"/>
          </p:cNvSpPr>
          <p:nvPr>
            <p:ph type="body" sz="quarter" idx="23" hasCustomPrompt="1"/>
          </p:nvPr>
        </p:nvSpPr>
        <p:spPr>
          <a:xfrm>
            <a:off x="5405438" y="5745142"/>
            <a:ext cx="1459706" cy="488971"/>
          </a:xfrm>
          <a:prstGeom prst="rect">
            <a:avLst/>
          </a:prstGeom>
          <a:blipFill>
            <a:blip r:embed="rId4"/>
            <a:stretch>
              <a:fillRect/>
            </a:stretch>
          </a:blipFill>
        </p:spPr>
        <p:txBody>
          <a:bodyPr/>
          <a:lstStyle>
            <a:lvl1pPr>
              <a:buNone/>
              <a:defRPr/>
            </a:lvl1pPr>
          </a:lstStyle>
          <a:p>
            <a:pPr lvl="0"/>
            <a:r>
              <a:rPr lang="nb-NO" dirty="0"/>
              <a:t> </a:t>
            </a:r>
          </a:p>
        </p:txBody>
      </p:sp>
      <p:sp>
        <p:nvSpPr>
          <p:cNvPr id="12" name="Text Placeholder 4">
            <a:extLst>
              <a:ext uri="{FF2B5EF4-FFF2-40B4-BE49-F238E27FC236}">
                <a16:creationId xmlns:a16="http://schemas.microsoft.com/office/drawing/2014/main" id="{938BE2F5-8551-4FCB-A933-B9576E57F7AD}"/>
              </a:ext>
            </a:extLst>
          </p:cNvPr>
          <p:cNvSpPr>
            <a:spLocks noGrp="1"/>
          </p:cNvSpPr>
          <p:nvPr>
            <p:ph type="body" sz="quarter" idx="16" hasCustomPrompt="1"/>
          </p:nvPr>
        </p:nvSpPr>
        <p:spPr>
          <a:xfrm>
            <a:off x="142876" y="151519"/>
            <a:ext cx="2458561" cy="709200"/>
          </a:xfrm>
          <a:prstGeom prst="rect">
            <a:avLst/>
          </a:prstGeom>
          <a:blipFill>
            <a:blip r:embed="rId5"/>
            <a:stretch>
              <a:fillRect/>
            </a:stretch>
          </a:blipFill>
        </p:spPr>
        <p:txBody>
          <a:bodyPr/>
          <a:lstStyle>
            <a:lvl1pPr marL="0" indent="0">
              <a:buNone/>
              <a:defRPr/>
            </a:lvl1pPr>
          </a:lstStyle>
          <a:p>
            <a:pPr lvl="0"/>
            <a:r>
              <a:rPr lang="en-US" dirty="0"/>
              <a:t> </a:t>
            </a:r>
            <a:endParaRPr lang="nb-NO" dirty="0"/>
          </a:p>
        </p:txBody>
      </p:sp>
    </p:spTree>
    <p:extLst>
      <p:ext uri="{BB962C8B-B14F-4D97-AF65-F5344CB8AC3E}">
        <p14:creationId xmlns:p14="http://schemas.microsoft.com/office/powerpoint/2010/main" val="116509457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tel og graf mørk">
    <p:bg>
      <p:bgPr>
        <a:solidFill>
          <a:schemeClr val="bg1">
            <a:alpha val="25000"/>
          </a:schemeClr>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E8BF1908-E723-4B44-A3FF-08064E624031}"/>
              </a:ext>
            </a:extLst>
          </p:cNvPr>
          <p:cNvSpPr/>
          <p:nvPr userDrawn="1"/>
        </p:nvSpPr>
        <p:spPr>
          <a:xfrm>
            <a:off x="0" y="0"/>
            <a:ext cx="4903788"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5"/>
          <p:cNvSpPr>
            <a:spLocks noGrp="1"/>
          </p:cNvSpPr>
          <p:nvPr>
            <p:ph type="body" sz="quarter" idx="11"/>
          </p:nvPr>
        </p:nvSpPr>
        <p:spPr>
          <a:xfrm>
            <a:off x="821673" y="4426226"/>
            <a:ext cx="3806963" cy="1750737"/>
          </a:xfrm>
        </p:spPr>
        <p:txBody>
          <a:bodyPr>
            <a:normAutofit/>
          </a:bodyPr>
          <a:lstStyle>
            <a:lvl1pPr marL="0" indent="0">
              <a:buNone/>
              <a:defRPr sz="2200" b="0" i="0">
                <a:solidFill>
                  <a:schemeClr val="bg1"/>
                </a:solidFill>
                <a:latin typeface="Calibri" panose="020F050202020403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nb-NO"/>
              <a:t>Klikk for å redigere tekststiler i malen</a:t>
            </a:r>
          </a:p>
        </p:txBody>
      </p:sp>
      <p:pic>
        <p:nvPicPr>
          <p:cNvPr id="12" name="Picture 9">
            <a:extLst>
              <a:ext uri="{FF2B5EF4-FFF2-40B4-BE49-F238E27FC236}">
                <a16:creationId xmlns:a16="http://schemas.microsoft.com/office/drawing/2014/main" id="{3FD8C262-C4C0-B44D-AF07-112D6FA0B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1622"/>
            <a:ext cx="727603" cy="712754"/>
          </a:xfrm>
          <a:prstGeom prst="rect">
            <a:avLst/>
          </a:prstGeom>
        </p:spPr>
      </p:pic>
      <p:sp>
        <p:nvSpPr>
          <p:cNvPr id="13" name="Title 1">
            <a:extLst>
              <a:ext uri="{FF2B5EF4-FFF2-40B4-BE49-F238E27FC236}">
                <a16:creationId xmlns:a16="http://schemas.microsoft.com/office/drawing/2014/main" id="{82D8CF30-BCF9-B54C-8A90-5049D735FC62}"/>
              </a:ext>
            </a:extLst>
          </p:cNvPr>
          <p:cNvSpPr>
            <a:spLocks noGrp="1"/>
          </p:cNvSpPr>
          <p:nvPr>
            <p:ph type="title"/>
          </p:nvPr>
        </p:nvSpPr>
        <p:spPr>
          <a:xfrm>
            <a:off x="821673" y="1015999"/>
            <a:ext cx="3806963" cy="3084513"/>
          </a:xfrm>
        </p:spPr>
        <p:txBody>
          <a:bodyPr/>
          <a:lstStyle>
            <a:lvl1pPr>
              <a:defRPr>
                <a:solidFill>
                  <a:schemeClr val="bg1"/>
                </a:solidFill>
              </a:defRPr>
            </a:lvl1pPr>
          </a:lstStyle>
          <a:p>
            <a:r>
              <a:rPr lang="nb-NO"/>
              <a:t>Klikk for å redigere tittelstil</a:t>
            </a:r>
          </a:p>
        </p:txBody>
      </p:sp>
      <p:sp>
        <p:nvSpPr>
          <p:cNvPr id="7" name="Date Placeholder 3">
            <a:extLst>
              <a:ext uri="{FF2B5EF4-FFF2-40B4-BE49-F238E27FC236}">
                <a16:creationId xmlns:a16="http://schemas.microsoft.com/office/drawing/2014/main" id="{3879C2B8-12AE-B84C-AEF2-68603160A5CB}"/>
              </a:ext>
            </a:extLst>
          </p:cNvPr>
          <p:cNvSpPr>
            <a:spLocks noGrp="1"/>
          </p:cNvSpPr>
          <p:nvPr>
            <p:ph type="dt" sz="half" idx="10"/>
          </p:nvPr>
        </p:nvSpPr>
        <p:spPr>
          <a:xfrm>
            <a:off x="1191948" y="6489700"/>
            <a:ext cx="1195652" cy="213591"/>
          </a:xfrm>
        </p:spPr>
        <p:txBody>
          <a:bodyPr/>
          <a:lstStyle>
            <a:lvl1pPr>
              <a:defRPr>
                <a:solidFill>
                  <a:schemeClr val="bg1"/>
                </a:solidFill>
              </a:defRPr>
            </a:lvl1pPr>
          </a:lstStyle>
          <a:p>
            <a:fld id="{9F291C5F-0333-A04E-B2E6-38D71B27F2D7}" type="datetime1">
              <a:rPr lang="nb-NO" smtClean="0"/>
              <a:t>08.02.2024</a:t>
            </a:fld>
            <a:endParaRPr lang="nb-NO"/>
          </a:p>
        </p:txBody>
      </p:sp>
      <p:sp>
        <p:nvSpPr>
          <p:cNvPr id="8" name="Footer Placeholder 4">
            <a:extLst>
              <a:ext uri="{FF2B5EF4-FFF2-40B4-BE49-F238E27FC236}">
                <a16:creationId xmlns:a16="http://schemas.microsoft.com/office/drawing/2014/main" id="{B289FFFB-E9B0-6744-BEEB-6027188D56C7}"/>
              </a:ext>
            </a:extLst>
          </p:cNvPr>
          <p:cNvSpPr>
            <a:spLocks noGrp="1"/>
          </p:cNvSpPr>
          <p:nvPr>
            <p:ph type="ftr" sz="quarter" idx="12"/>
          </p:nvPr>
        </p:nvSpPr>
        <p:spPr>
          <a:xfrm>
            <a:off x="2449513" y="6489699"/>
            <a:ext cx="4833937" cy="213591"/>
          </a:xfrm>
        </p:spPr>
        <p:txBody>
          <a:bodyPr/>
          <a:lstStyle>
            <a:lvl1pPr>
              <a:defRPr>
                <a:solidFill>
                  <a:schemeClr val="bg1"/>
                </a:solidFill>
              </a:defRPr>
            </a:lvl1pPr>
          </a:lstStyle>
          <a:p>
            <a:endParaRPr lang="nb-NO"/>
          </a:p>
        </p:txBody>
      </p:sp>
      <p:sp>
        <p:nvSpPr>
          <p:cNvPr id="9" name="Slide Number Placeholder 5">
            <a:extLst>
              <a:ext uri="{FF2B5EF4-FFF2-40B4-BE49-F238E27FC236}">
                <a16:creationId xmlns:a16="http://schemas.microsoft.com/office/drawing/2014/main" id="{BBF5DCC3-7B49-BB4E-8DEF-0009D0FE0EDA}"/>
              </a:ext>
            </a:extLst>
          </p:cNvPr>
          <p:cNvSpPr>
            <a:spLocks noGrp="1"/>
          </p:cNvSpPr>
          <p:nvPr>
            <p:ph type="sldNum" sz="quarter" idx="13"/>
          </p:nvPr>
        </p:nvSpPr>
        <p:spPr>
          <a:xfrm>
            <a:off x="803276" y="6489699"/>
            <a:ext cx="332798" cy="213591"/>
          </a:xfrm>
        </p:spPr>
        <p:txBody>
          <a:bodyPr/>
          <a:lstStyle>
            <a:lvl1pPr>
              <a:defRPr>
                <a:solidFill>
                  <a:schemeClr val="bg1"/>
                </a:solidFill>
              </a:defRPr>
            </a:lvl1pPr>
          </a:lstStyle>
          <a:p>
            <a:fld id="{E4F9EB86-8110-D14E-B8CF-CB8DE250DDC0}" type="slidenum">
              <a:rPr lang="nb-NO" smtClean="0"/>
              <a:pPr/>
              <a:t>‹#›</a:t>
            </a:fld>
            <a:endParaRPr lang="nb-NO"/>
          </a:p>
        </p:txBody>
      </p:sp>
    </p:spTree>
    <p:extLst>
      <p:ext uri="{BB962C8B-B14F-4D97-AF65-F5344CB8AC3E}">
        <p14:creationId xmlns:p14="http://schemas.microsoft.com/office/powerpoint/2010/main" val="3450765802"/>
      </p:ext>
    </p:extLst>
  </p:cSld>
  <p:clrMapOvr>
    <a:masterClrMapping/>
  </p:clrMapOvr>
  <p:transition>
    <p:fade/>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Graphic 2" hidden="1">
            <a:extLst>
              <a:ext uri="{FF2B5EF4-FFF2-40B4-BE49-F238E27FC236}">
                <a16:creationId xmlns:a16="http://schemas.microsoft.com/office/drawing/2014/main" id="{0811C06E-DA77-4950-B295-7F21FD012F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5" name="Picture Placeholder 4">
            <a:extLst>
              <a:ext uri="{FF2B5EF4-FFF2-40B4-BE49-F238E27FC236}">
                <a16:creationId xmlns:a16="http://schemas.microsoft.com/office/drawing/2014/main" id="{E0749A8C-0EC7-412D-9733-94EAD155954A}"/>
              </a:ext>
            </a:extLst>
          </p:cNvPr>
          <p:cNvSpPr>
            <a:spLocks noGrp="1"/>
          </p:cNvSpPr>
          <p:nvPr>
            <p:ph type="pic" sz="quarter" idx="34" hasCustomPrompt="1"/>
          </p:nvPr>
        </p:nvSpPr>
        <p:spPr>
          <a:xfrm>
            <a:off x="0" y="0"/>
            <a:ext cx="12192000" cy="1993891"/>
          </a:xfrm>
          <a:prstGeom prst="rect">
            <a:avLst/>
          </a:prstGeom>
          <a:solidFill>
            <a:schemeClr val="tx2"/>
          </a:solidFill>
        </p:spPr>
        <p:txBody>
          <a:bodyPr tIns="360000" anchor="t" anchorCtr="0"/>
          <a:lstStyle>
            <a:lvl1pPr marL="0" indent="0" algn="ctr">
              <a:buNone/>
              <a:defRPr>
                <a:solidFill>
                  <a:schemeClr val="bg1">
                    <a:lumMod val="75000"/>
                  </a:schemeClr>
                </a:solidFill>
              </a:defRPr>
            </a:lvl1pPr>
          </a:lstStyle>
          <a:p>
            <a:r>
              <a:rPr lang="nb-NO" noProof="0" dirty="0"/>
              <a:t>Velg et bilde fra imageshop og last det inn her som bakgrunnsbilde.</a:t>
            </a:r>
            <a:br>
              <a:rPr lang="nb-NO" noProof="0" dirty="0"/>
            </a:br>
            <a:r>
              <a:rPr lang="nb-NO" noProof="0" dirty="0"/>
              <a:t>Pass på at det ikke er strukket og i god oppløsning.</a:t>
            </a:r>
          </a:p>
        </p:txBody>
      </p:sp>
      <p:sp>
        <p:nvSpPr>
          <p:cNvPr id="14" name="Text Placeholder 13"/>
          <p:cNvSpPr>
            <a:spLocks noGrp="1"/>
          </p:cNvSpPr>
          <p:nvPr>
            <p:ph type="body" sz="quarter" idx="14" hasCustomPrompt="1"/>
          </p:nvPr>
        </p:nvSpPr>
        <p:spPr>
          <a:xfrm>
            <a:off x="2449513" y="2384656"/>
            <a:ext cx="566737" cy="568325"/>
          </a:xfrm>
          <a:prstGeom prst="rect">
            <a:avLst/>
          </a:prstGeom>
          <a:solidFill>
            <a:schemeClr val="accent4"/>
          </a:solidFill>
        </p:spPr>
        <p:txBody>
          <a:bodyPr lIns="0" rIns="0" anchor="ctr"/>
          <a:lstStyle>
            <a:lvl1pPr marL="0" indent="0" algn="ctr">
              <a:buNone/>
              <a:defRPr>
                <a:solidFill>
                  <a:schemeClr val="tx2"/>
                </a:solidFill>
              </a:defRPr>
            </a:lvl1pPr>
          </a:lstStyle>
          <a:p>
            <a:pPr lvl="0"/>
            <a:r>
              <a:rPr lang="nb-NO" noProof="0" dirty="0"/>
              <a:t>##</a:t>
            </a:r>
          </a:p>
        </p:txBody>
      </p:sp>
      <p:sp>
        <p:nvSpPr>
          <p:cNvPr id="15" name="Text Placeholder 13"/>
          <p:cNvSpPr>
            <a:spLocks noGrp="1"/>
          </p:cNvSpPr>
          <p:nvPr>
            <p:ph type="body" sz="quarter" idx="15" hasCustomPrompt="1"/>
          </p:nvPr>
        </p:nvSpPr>
        <p:spPr>
          <a:xfrm>
            <a:off x="3016174" y="2384656"/>
            <a:ext cx="3079826" cy="568325"/>
          </a:xfrm>
          <a:prstGeom prst="rect">
            <a:avLst/>
          </a:prstGeom>
          <a:noFill/>
        </p:spPr>
        <p:txBody>
          <a:bodyPr lIns="180000" rIns="251999" anchor="ctr">
            <a:noAutofit/>
          </a:bodyPr>
          <a:lstStyle>
            <a:lvl1pPr marL="0" indent="0" algn="l">
              <a:buNone/>
              <a:defRPr>
                <a:solidFill>
                  <a:schemeClr val="tx2"/>
                </a:solidFill>
              </a:defRPr>
            </a:lvl1pPr>
          </a:lstStyle>
          <a:p>
            <a:pPr lvl="0"/>
            <a:r>
              <a:rPr lang="nb-NO" noProof="0" dirty="0"/>
              <a:t>Agendapunkt</a:t>
            </a:r>
          </a:p>
        </p:txBody>
      </p:sp>
      <p:sp>
        <p:nvSpPr>
          <p:cNvPr id="16" name="Text Placeholder 13"/>
          <p:cNvSpPr>
            <a:spLocks noGrp="1"/>
          </p:cNvSpPr>
          <p:nvPr>
            <p:ph type="body" sz="quarter" idx="16" hasCustomPrompt="1"/>
          </p:nvPr>
        </p:nvSpPr>
        <p:spPr>
          <a:xfrm>
            <a:off x="2449513" y="3092606"/>
            <a:ext cx="566737" cy="568325"/>
          </a:xfrm>
          <a:prstGeom prst="rect">
            <a:avLst/>
          </a:prstGeom>
          <a:solidFill>
            <a:schemeClr val="accent4"/>
          </a:solidFill>
        </p:spPr>
        <p:txBody>
          <a:bodyPr lIns="0" rIns="0" anchor="ctr"/>
          <a:lstStyle>
            <a:lvl1pPr marL="0" indent="0" algn="ctr">
              <a:buNone/>
              <a:defRPr>
                <a:solidFill>
                  <a:schemeClr val="tx2"/>
                </a:solidFill>
              </a:defRPr>
            </a:lvl1pPr>
          </a:lstStyle>
          <a:p>
            <a:pPr lvl="0"/>
            <a:r>
              <a:rPr lang="nb-NO" noProof="0" dirty="0"/>
              <a:t>##</a:t>
            </a:r>
          </a:p>
        </p:txBody>
      </p:sp>
      <p:sp>
        <p:nvSpPr>
          <p:cNvPr id="17" name="Text Placeholder 13"/>
          <p:cNvSpPr>
            <a:spLocks noGrp="1"/>
          </p:cNvSpPr>
          <p:nvPr>
            <p:ph type="body" sz="quarter" idx="17" hasCustomPrompt="1"/>
          </p:nvPr>
        </p:nvSpPr>
        <p:spPr>
          <a:xfrm>
            <a:off x="3016174" y="3092606"/>
            <a:ext cx="3079826" cy="568325"/>
          </a:xfrm>
          <a:prstGeom prst="rect">
            <a:avLst/>
          </a:prstGeom>
          <a:noFill/>
        </p:spPr>
        <p:txBody>
          <a:bodyPr lIns="180000" rIns="251999" anchor="ctr"/>
          <a:lstStyle>
            <a:lvl1pPr marL="0" indent="0" algn="l">
              <a:buNone/>
              <a:defRPr>
                <a:solidFill>
                  <a:schemeClr val="tx2"/>
                </a:solidFill>
              </a:defRPr>
            </a:lvl1pPr>
          </a:lstStyle>
          <a:p>
            <a:pPr lvl="0"/>
            <a:r>
              <a:rPr lang="nb-NO" noProof="0" dirty="0"/>
              <a:t>Agendapunkt</a:t>
            </a:r>
          </a:p>
        </p:txBody>
      </p:sp>
      <p:sp>
        <p:nvSpPr>
          <p:cNvPr id="33" name="Text Placeholder 13"/>
          <p:cNvSpPr>
            <a:spLocks noGrp="1"/>
          </p:cNvSpPr>
          <p:nvPr>
            <p:ph type="body" sz="quarter" idx="18" hasCustomPrompt="1"/>
          </p:nvPr>
        </p:nvSpPr>
        <p:spPr>
          <a:xfrm>
            <a:off x="2449513" y="3803940"/>
            <a:ext cx="566737" cy="568325"/>
          </a:xfrm>
          <a:prstGeom prst="rect">
            <a:avLst/>
          </a:prstGeom>
          <a:solidFill>
            <a:schemeClr val="accent4"/>
          </a:solidFill>
        </p:spPr>
        <p:txBody>
          <a:bodyPr lIns="0" rIns="0" anchor="ctr"/>
          <a:lstStyle>
            <a:lvl1pPr marL="0" indent="0" algn="ctr">
              <a:buNone/>
              <a:defRPr>
                <a:solidFill>
                  <a:schemeClr val="tx2"/>
                </a:solidFill>
              </a:defRPr>
            </a:lvl1pPr>
          </a:lstStyle>
          <a:p>
            <a:pPr lvl="0"/>
            <a:r>
              <a:rPr lang="nb-NO" noProof="0" dirty="0"/>
              <a:t>##</a:t>
            </a:r>
          </a:p>
        </p:txBody>
      </p:sp>
      <p:sp>
        <p:nvSpPr>
          <p:cNvPr id="34" name="Text Placeholder 13"/>
          <p:cNvSpPr>
            <a:spLocks noGrp="1"/>
          </p:cNvSpPr>
          <p:nvPr>
            <p:ph type="body" sz="quarter" idx="19" hasCustomPrompt="1"/>
          </p:nvPr>
        </p:nvSpPr>
        <p:spPr>
          <a:xfrm>
            <a:off x="3016174" y="3803940"/>
            <a:ext cx="3079826" cy="568325"/>
          </a:xfrm>
          <a:prstGeom prst="rect">
            <a:avLst/>
          </a:prstGeom>
          <a:noFill/>
        </p:spPr>
        <p:txBody>
          <a:bodyPr lIns="180000" rIns="251999" anchor="ctr"/>
          <a:lstStyle>
            <a:lvl1pPr marL="0" indent="0" algn="l">
              <a:buNone/>
              <a:defRPr>
                <a:solidFill>
                  <a:schemeClr val="tx2"/>
                </a:solidFill>
              </a:defRPr>
            </a:lvl1pPr>
          </a:lstStyle>
          <a:p>
            <a:pPr lvl="0"/>
            <a:r>
              <a:rPr lang="nb-NO" noProof="0" dirty="0"/>
              <a:t>Agendapunkt</a:t>
            </a:r>
          </a:p>
        </p:txBody>
      </p:sp>
      <p:sp>
        <p:nvSpPr>
          <p:cNvPr id="35" name="Text Placeholder 13"/>
          <p:cNvSpPr>
            <a:spLocks noGrp="1"/>
          </p:cNvSpPr>
          <p:nvPr>
            <p:ph type="body" sz="quarter" idx="20" hasCustomPrompt="1"/>
          </p:nvPr>
        </p:nvSpPr>
        <p:spPr>
          <a:xfrm>
            <a:off x="2449513" y="4509538"/>
            <a:ext cx="566737" cy="568325"/>
          </a:xfrm>
          <a:prstGeom prst="rect">
            <a:avLst/>
          </a:prstGeom>
          <a:solidFill>
            <a:schemeClr val="accent4"/>
          </a:solidFill>
        </p:spPr>
        <p:txBody>
          <a:bodyPr lIns="0" rIns="0" anchor="ctr"/>
          <a:lstStyle>
            <a:lvl1pPr marL="0" indent="0" algn="ctr">
              <a:buNone/>
              <a:defRPr>
                <a:solidFill>
                  <a:schemeClr val="tx2"/>
                </a:solidFill>
              </a:defRPr>
            </a:lvl1pPr>
          </a:lstStyle>
          <a:p>
            <a:pPr lvl="0"/>
            <a:r>
              <a:rPr lang="nb-NO" noProof="0" dirty="0"/>
              <a:t>##</a:t>
            </a:r>
          </a:p>
        </p:txBody>
      </p:sp>
      <p:sp>
        <p:nvSpPr>
          <p:cNvPr id="36" name="Text Placeholder 13"/>
          <p:cNvSpPr>
            <a:spLocks noGrp="1"/>
          </p:cNvSpPr>
          <p:nvPr>
            <p:ph type="body" sz="quarter" idx="21" hasCustomPrompt="1"/>
          </p:nvPr>
        </p:nvSpPr>
        <p:spPr>
          <a:xfrm>
            <a:off x="3016174" y="4509538"/>
            <a:ext cx="3079826" cy="568325"/>
          </a:xfrm>
          <a:prstGeom prst="rect">
            <a:avLst/>
          </a:prstGeom>
          <a:noFill/>
        </p:spPr>
        <p:txBody>
          <a:bodyPr lIns="180000" rIns="251999" anchor="ctr"/>
          <a:lstStyle>
            <a:lvl1pPr marL="0" indent="0" algn="l">
              <a:buNone/>
              <a:defRPr>
                <a:solidFill>
                  <a:schemeClr val="tx2"/>
                </a:solidFill>
              </a:defRPr>
            </a:lvl1pPr>
          </a:lstStyle>
          <a:p>
            <a:pPr lvl="0"/>
            <a:r>
              <a:rPr lang="nb-NO" noProof="0" dirty="0"/>
              <a:t>Agendapunkt</a:t>
            </a:r>
          </a:p>
        </p:txBody>
      </p:sp>
      <p:sp>
        <p:nvSpPr>
          <p:cNvPr id="37" name="Text Placeholder 13"/>
          <p:cNvSpPr>
            <a:spLocks noGrp="1"/>
          </p:cNvSpPr>
          <p:nvPr>
            <p:ph type="body" sz="quarter" idx="22" hasCustomPrompt="1"/>
          </p:nvPr>
        </p:nvSpPr>
        <p:spPr>
          <a:xfrm>
            <a:off x="2449513" y="5213263"/>
            <a:ext cx="566737" cy="568325"/>
          </a:xfrm>
          <a:prstGeom prst="rect">
            <a:avLst/>
          </a:prstGeom>
          <a:solidFill>
            <a:schemeClr val="accent4"/>
          </a:solidFill>
        </p:spPr>
        <p:txBody>
          <a:bodyPr lIns="0" rIns="0" anchor="ctr"/>
          <a:lstStyle>
            <a:lvl1pPr marL="0" indent="0" algn="ctr">
              <a:buNone/>
              <a:defRPr>
                <a:solidFill>
                  <a:schemeClr val="tx2"/>
                </a:solidFill>
              </a:defRPr>
            </a:lvl1pPr>
          </a:lstStyle>
          <a:p>
            <a:pPr lvl="0"/>
            <a:r>
              <a:rPr lang="nb-NO" noProof="0" dirty="0"/>
              <a:t>##</a:t>
            </a:r>
          </a:p>
        </p:txBody>
      </p:sp>
      <p:sp>
        <p:nvSpPr>
          <p:cNvPr id="38" name="Text Placeholder 13"/>
          <p:cNvSpPr>
            <a:spLocks noGrp="1"/>
          </p:cNvSpPr>
          <p:nvPr>
            <p:ph type="body" sz="quarter" idx="23" hasCustomPrompt="1"/>
          </p:nvPr>
        </p:nvSpPr>
        <p:spPr>
          <a:xfrm>
            <a:off x="3016174" y="5213263"/>
            <a:ext cx="3079826" cy="568325"/>
          </a:xfrm>
          <a:prstGeom prst="rect">
            <a:avLst/>
          </a:prstGeom>
          <a:noFill/>
        </p:spPr>
        <p:txBody>
          <a:bodyPr lIns="180000" rIns="251999" anchor="ctr"/>
          <a:lstStyle>
            <a:lvl1pPr marL="0" indent="0" algn="l">
              <a:buNone/>
              <a:defRPr>
                <a:solidFill>
                  <a:schemeClr val="tx2"/>
                </a:solidFill>
              </a:defRPr>
            </a:lvl1pPr>
          </a:lstStyle>
          <a:p>
            <a:pPr lvl="0"/>
            <a:r>
              <a:rPr lang="nb-NO" noProof="0" dirty="0"/>
              <a:t>Agendapunkt</a:t>
            </a:r>
          </a:p>
        </p:txBody>
      </p:sp>
      <p:sp>
        <p:nvSpPr>
          <p:cNvPr id="39" name="Text Placeholder 13"/>
          <p:cNvSpPr>
            <a:spLocks noGrp="1"/>
          </p:cNvSpPr>
          <p:nvPr>
            <p:ph type="body" sz="quarter" idx="24" hasCustomPrompt="1"/>
          </p:nvPr>
        </p:nvSpPr>
        <p:spPr>
          <a:xfrm>
            <a:off x="6096000" y="2384656"/>
            <a:ext cx="566737" cy="568325"/>
          </a:xfrm>
          <a:prstGeom prst="rect">
            <a:avLst/>
          </a:prstGeom>
          <a:solidFill>
            <a:schemeClr val="accent4"/>
          </a:solidFill>
        </p:spPr>
        <p:txBody>
          <a:bodyPr lIns="0" rIns="0" anchor="ctr"/>
          <a:lstStyle>
            <a:lvl1pPr marL="0" indent="0" algn="ctr">
              <a:buNone/>
              <a:defRPr>
                <a:solidFill>
                  <a:schemeClr val="tx2"/>
                </a:solidFill>
              </a:defRPr>
            </a:lvl1pPr>
          </a:lstStyle>
          <a:p>
            <a:pPr lvl="0"/>
            <a:r>
              <a:rPr lang="nb-NO" noProof="0" dirty="0"/>
              <a:t>##</a:t>
            </a:r>
          </a:p>
        </p:txBody>
      </p:sp>
      <p:sp>
        <p:nvSpPr>
          <p:cNvPr id="40" name="Text Placeholder 13"/>
          <p:cNvSpPr>
            <a:spLocks noGrp="1"/>
          </p:cNvSpPr>
          <p:nvPr>
            <p:ph type="body" sz="quarter" idx="25" hasCustomPrompt="1"/>
          </p:nvPr>
        </p:nvSpPr>
        <p:spPr>
          <a:xfrm>
            <a:off x="6662661" y="2384656"/>
            <a:ext cx="3079826" cy="568325"/>
          </a:xfrm>
          <a:prstGeom prst="rect">
            <a:avLst/>
          </a:prstGeom>
          <a:noFill/>
        </p:spPr>
        <p:txBody>
          <a:bodyPr lIns="180000" rIns="251999" anchor="ctr"/>
          <a:lstStyle>
            <a:lvl1pPr marL="0" indent="0" algn="l">
              <a:buNone/>
              <a:defRPr>
                <a:solidFill>
                  <a:schemeClr val="tx2"/>
                </a:solidFill>
              </a:defRPr>
            </a:lvl1pPr>
          </a:lstStyle>
          <a:p>
            <a:pPr lvl="0"/>
            <a:r>
              <a:rPr lang="nb-NO" noProof="0" dirty="0"/>
              <a:t>Agendapunkt</a:t>
            </a:r>
          </a:p>
        </p:txBody>
      </p:sp>
      <p:sp>
        <p:nvSpPr>
          <p:cNvPr id="41" name="Text Placeholder 13"/>
          <p:cNvSpPr>
            <a:spLocks noGrp="1"/>
          </p:cNvSpPr>
          <p:nvPr>
            <p:ph type="body" sz="quarter" idx="26" hasCustomPrompt="1"/>
          </p:nvPr>
        </p:nvSpPr>
        <p:spPr>
          <a:xfrm>
            <a:off x="6096000" y="3092606"/>
            <a:ext cx="566737" cy="568325"/>
          </a:xfrm>
          <a:prstGeom prst="rect">
            <a:avLst/>
          </a:prstGeom>
          <a:solidFill>
            <a:schemeClr val="accent4"/>
          </a:solidFill>
        </p:spPr>
        <p:txBody>
          <a:bodyPr lIns="0" rIns="0" anchor="ctr"/>
          <a:lstStyle>
            <a:lvl1pPr marL="0" indent="0" algn="ctr">
              <a:buNone/>
              <a:defRPr>
                <a:solidFill>
                  <a:schemeClr val="tx2"/>
                </a:solidFill>
              </a:defRPr>
            </a:lvl1pPr>
          </a:lstStyle>
          <a:p>
            <a:pPr lvl="0"/>
            <a:r>
              <a:rPr lang="nb-NO" noProof="0" dirty="0"/>
              <a:t>##</a:t>
            </a:r>
          </a:p>
        </p:txBody>
      </p:sp>
      <p:sp>
        <p:nvSpPr>
          <p:cNvPr id="42" name="Text Placeholder 13"/>
          <p:cNvSpPr>
            <a:spLocks noGrp="1"/>
          </p:cNvSpPr>
          <p:nvPr>
            <p:ph type="body" sz="quarter" idx="27" hasCustomPrompt="1"/>
          </p:nvPr>
        </p:nvSpPr>
        <p:spPr>
          <a:xfrm>
            <a:off x="6662661" y="3092606"/>
            <a:ext cx="3079826" cy="568325"/>
          </a:xfrm>
          <a:prstGeom prst="rect">
            <a:avLst/>
          </a:prstGeom>
          <a:noFill/>
        </p:spPr>
        <p:txBody>
          <a:bodyPr lIns="180000" rIns="251999" anchor="ctr"/>
          <a:lstStyle>
            <a:lvl1pPr marL="0" indent="0" algn="l">
              <a:buNone/>
              <a:defRPr>
                <a:solidFill>
                  <a:schemeClr val="tx2"/>
                </a:solidFill>
              </a:defRPr>
            </a:lvl1pPr>
          </a:lstStyle>
          <a:p>
            <a:pPr lvl="0"/>
            <a:r>
              <a:rPr lang="nb-NO" noProof="0" dirty="0"/>
              <a:t>Agendapunkt</a:t>
            </a:r>
          </a:p>
        </p:txBody>
      </p:sp>
      <p:sp>
        <p:nvSpPr>
          <p:cNvPr id="43" name="Text Placeholder 13"/>
          <p:cNvSpPr>
            <a:spLocks noGrp="1"/>
          </p:cNvSpPr>
          <p:nvPr>
            <p:ph type="body" sz="quarter" idx="28" hasCustomPrompt="1"/>
          </p:nvPr>
        </p:nvSpPr>
        <p:spPr>
          <a:xfrm>
            <a:off x="6096000" y="3803940"/>
            <a:ext cx="566737" cy="568325"/>
          </a:xfrm>
          <a:prstGeom prst="rect">
            <a:avLst/>
          </a:prstGeom>
          <a:solidFill>
            <a:schemeClr val="accent4"/>
          </a:solidFill>
        </p:spPr>
        <p:txBody>
          <a:bodyPr lIns="0" rIns="0" anchor="ctr"/>
          <a:lstStyle>
            <a:lvl1pPr marL="0" indent="0" algn="ctr">
              <a:buNone/>
              <a:defRPr>
                <a:solidFill>
                  <a:schemeClr val="tx2"/>
                </a:solidFill>
              </a:defRPr>
            </a:lvl1pPr>
          </a:lstStyle>
          <a:p>
            <a:pPr lvl="0"/>
            <a:r>
              <a:rPr lang="nb-NO" noProof="0" dirty="0"/>
              <a:t>##</a:t>
            </a:r>
          </a:p>
        </p:txBody>
      </p:sp>
      <p:sp>
        <p:nvSpPr>
          <p:cNvPr id="44" name="Text Placeholder 13"/>
          <p:cNvSpPr>
            <a:spLocks noGrp="1"/>
          </p:cNvSpPr>
          <p:nvPr>
            <p:ph type="body" sz="quarter" idx="29" hasCustomPrompt="1"/>
          </p:nvPr>
        </p:nvSpPr>
        <p:spPr>
          <a:xfrm>
            <a:off x="6662661" y="3803940"/>
            <a:ext cx="3079826" cy="568325"/>
          </a:xfrm>
          <a:prstGeom prst="rect">
            <a:avLst/>
          </a:prstGeom>
          <a:noFill/>
        </p:spPr>
        <p:txBody>
          <a:bodyPr lIns="180000" rIns="251999" anchor="ctr"/>
          <a:lstStyle>
            <a:lvl1pPr marL="0" indent="0" algn="l">
              <a:buNone/>
              <a:defRPr>
                <a:solidFill>
                  <a:schemeClr val="tx2"/>
                </a:solidFill>
              </a:defRPr>
            </a:lvl1pPr>
          </a:lstStyle>
          <a:p>
            <a:pPr lvl="0"/>
            <a:r>
              <a:rPr lang="nb-NO" noProof="0" dirty="0"/>
              <a:t>Agendapunkt</a:t>
            </a:r>
          </a:p>
        </p:txBody>
      </p:sp>
      <p:sp>
        <p:nvSpPr>
          <p:cNvPr id="45" name="Text Placeholder 13"/>
          <p:cNvSpPr>
            <a:spLocks noGrp="1"/>
          </p:cNvSpPr>
          <p:nvPr>
            <p:ph type="body" sz="quarter" idx="30" hasCustomPrompt="1"/>
          </p:nvPr>
        </p:nvSpPr>
        <p:spPr>
          <a:xfrm>
            <a:off x="6096000" y="4509538"/>
            <a:ext cx="566737" cy="568325"/>
          </a:xfrm>
          <a:prstGeom prst="rect">
            <a:avLst/>
          </a:prstGeom>
          <a:solidFill>
            <a:schemeClr val="accent4"/>
          </a:solidFill>
        </p:spPr>
        <p:txBody>
          <a:bodyPr lIns="0" rIns="0" anchor="ctr"/>
          <a:lstStyle>
            <a:lvl1pPr marL="0" indent="0" algn="ctr">
              <a:buNone/>
              <a:defRPr>
                <a:solidFill>
                  <a:schemeClr val="tx2"/>
                </a:solidFill>
              </a:defRPr>
            </a:lvl1pPr>
          </a:lstStyle>
          <a:p>
            <a:pPr lvl="0"/>
            <a:r>
              <a:rPr lang="nb-NO" noProof="0" dirty="0"/>
              <a:t>##</a:t>
            </a:r>
          </a:p>
        </p:txBody>
      </p:sp>
      <p:sp>
        <p:nvSpPr>
          <p:cNvPr id="46" name="Text Placeholder 13"/>
          <p:cNvSpPr>
            <a:spLocks noGrp="1"/>
          </p:cNvSpPr>
          <p:nvPr>
            <p:ph type="body" sz="quarter" idx="31" hasCustomPrompt="1"/>
          </p:nvPr>
        </p:nvSpPr>
        <p:spPr>
          <a:xfrm>
            <a:off x="6662661" y="4509538"/>
            <a:ext cx="3079826" cy="568325"/>
          </a:xfrm>
          <a:prstGeom prst="rect">
            <a:avLst/>
          </a:prstGeom>
          <a:noFill/>
        </p:spPr>
        <p:txBody>
          <a:bodyPr lIns="180000" rIns="251999" anchor="ctr"/>
          <a:lstStyle>
            <a:lvl1pPr marL="0" indent="0" algn="l">
              <a:buNone/>
              <a:defRPr>
                <a:solidFill>
                  <a:schemeClr val="tx2"/>
                </a:solidFill>
              </a:defRPr>
            </a:lvl1pPr>
          </a:lstStyle>
          <a:p>
            <a:pPr lvl="0"/>
            <a:r>
              <a:rPr lang="nb-NO" noProof="0" dirty="0"/>
              <a:t>Agendapunkt</a:t>
            </a:r>
          </a:p>
        </p:txBody>
      </p:sp>
      <p:sp>
        <p:nvSpPr>
          <p:cNvPr id="47" name="Text Placeholder 13"/>
          <p:cNvSpPr>
            <a:spLocks noGrp="1"/>
          </p:cNvSpPr>
          <p:nvPr>
            <p:ph type="body" sz="quarter" idx="32" hasCustomPrompt="1"/>
          </p:nvPr>
        </p:nvSpPr>
        <p:spPr>
          <a:xfrm>
            <a:off x="6096000" y="5213263"/>
            <a:ext cx="566737" cy="568325"/>
          </a:xfrm>
          <a:prstGeom prst="rect">
            <a:avLst/>
          </a:prstGeom>
          <a:solidFill>
            <a:schemeClr val="accent4"/>
          </a:solidFill>
        </p:spPr>
        <p:txBody>
          <a:bodyPr lIns="0" rIns="0" anchor="ctr"/>
          <a:lstStyle>
            <a:lvl1pPr marL="0" indent="0" algn="ctr">
              <a:buNone/>
              <a:defRPr>
                <a:solidFill>
                  <a:schemeClr val="tx2"/>
                </a:solidFill>
              </a:defRPr>
            </a:lvl1pPr>
          </a:lstStyle>
          <a:p>
            <a:pPr lvl="0"/>
            <a:r>
              <a:rPr lang="nb-NO" noProof="0" dirty="0"/>
              <a:t>##</a:t>
            </a:r>
          </a:p>
        </p:txBody>
      </p:sp>
      <p:sp>
        <p:nvSpPr>
          <p:cNvPr id="48" name="Text Placeholder 13"/>
          <p:cNvSpPr>
            <a:spLocks noGrp="1"/>
          </p:cNvSpPr>
          <p:nvPr>
            <p:ph type="body" sz="quarter" idx="33" hasCustomPrompt="1"/>
          </p:nvPr>
        </p:nvSpPr>
        <p:spPr>
          <a:xfrm>
            <a:off x="6662661" y="5213263"/>
            <a:ext cx="3079826" cy="568325"/>
          </a:xfrm>
          <a:prstGeom prst="rect">
            <a:avLst/>
          </a:prstGeom>
          <a:noFill/>
        </p:spPr>
        <p:txBody>
          <a:bodyPr lIns="180000" rIns="251999" anchor="ctr"/>
          <a:lstStyle>
            <a:lvl1pPr marL="0" indent="0" algn="l">
              <a:buNone/>
              <a:defRPr>
                <a:solidFill>
                  <a:schemeClr val="tx2"/>
                </a:solidFill>
              </a:defRPr>
            </a:lvl1pPr>
          </a:lstStyle>
          <a:p>
            <a:pPr lvl="0"/>
            <a:r>
              <a:rPr lang="nb-NO" noProof="0" dirty="0"/>
              <a:t>Agendapunkt</a:t>
            </a:r>
          </a:p>
        </p:txBody>
      </p:sp>
      <p:sp>
        <p:nvSpPr>
          <p:cNvPr id="2" name="Title 1"/>
          <p:cNvSpPr>
            <a:spLocks noGrp="1"/>
          </p:cNvSpPr>
          <p:nvPr>
            <p:ph type="title" hasCustomPrompt="1"/>
          </p:nvPr>
        </p:nvSpPr>
        <p:spPr>
          <a:xfrm>
            <a:off x="2449513" y="370846"/>
            <a:ext cx="7283450" cy="1047731"/>
          </a:xfrm>
          <a:prstGeom prst="rect">
            <a:avLst/>
          </a:prstGeom>
        </p:spPr>
        <p:txBody>
          <a:bodyPr lIns="0">
            <a:noAutofit/>
          </a:bodyPr>
          <a:lstStyle>
            <a:lvl1pPr>
              <a:defRPr sz="3200" b="1">
                <a:solidFill>
                  <a:schemeClr val="bg1"/>
                </a:solidFill>
              </a:defRPr>
            </a:lvl1pPr>
          </a:lstStyle>
          <a:p>
            <a:r>
              <a:rPr lang="nb-NO" noProof="0" dirty="0"/>
              <a:t>Klikk for å redigere tittelstil</a:t>
            </a:r>
          </a:p>
        </p:txBody>
      </p:sp>
      <p:sp>
        <p:nvSpPr>
          <p:cNvPr id="32" name="Text Placeholder 6">
            <a:extLst>
              <a:ext uri="{FF2B5EF4-FFF2-40B4-BE49-F238E27FC236}">
                <a16:creationId xmlns:a16="http://schemas.microsoft.com/office/drawing/2014/main" id="{A8058C3F-1FA1-454A-8D5C-4FBD507B85F9}"/>
              </a:ext>
            </a:extLst>
          </p:cNvPr>
          <p:cNvSpPr>
            <a:spLocks noGrp="1"/>
          </p:cNvSpPr>
          <p:nvPr>
            <p:ph type="body" sz="quarter" idx="35" hasCustomPrompt="1"/>
          </p:nvPr>
        </p:nvSpPr>
        <p:spPr>
          <a:xfrm>
            <a:off x="2449550" y="1622479"/>
            <a:ext cx="566661" cy="39600"/>
          </a:xfrm>
          <a:prstGeom prst="rect">
            <a:avLst/>
          </a:prstGeom>
          <a:solidFill>
            <a:srgbClr val="FF7D00"/>
          </a:solidFill>
        </p:spPr>
        <p:txBody>
          <a:bodyPr/>
          <a:lstStyle>
            <a:lvl1pPr marL="0" indent="0">
              <a:buNone/>
              <a:defRPr/>
            </a:lvl1pPr>
          </a:lstStyle>
          <a:p>
            <a:pPr lvl="0"/>
            <a:r>
              <a:rPr lang="en-US" dirty="0"/>
              <a:t> </a:t>
            </a:r>
            <a:endParaRPr lang="nb-NO" dirty="0"/>
          </a:p>
        </p:txBody>
      </p:sp>
      <p:sp>
        <p:nvSpPr>
          <p:cNvPr id="6" name="Date Placeholder 5">
            <a:extLst>
              <a:ext uri="{FF2B5EF4-FFF2-40B4-BE49-F238E27FC236}">
                <a16:creationId xmlns:a16="http://schemas.microsoft.com/office/drawing/2014/main" id="{473C718F-8F58-42A2-9463-9B4E3823B326}"/>
              </a:ext>
            </a:extLst>
          </p:cNvPr>
          <p:cNvSpPr>
            <a:spLocks noGrp="1"/>
          </p:cNvSpPr>
          <p:nvPr>
            <p:ph type="dt" sz="half" idx="36"/>
          </p:nvPr>
        </p:nvSpPr>
        <p:spPr>
          <a:xfrm>
            <a:off x="10533856" y="6446114"/>
            <a:ext cx="926307" cy="213591"/>
          </a:xfrm>
        </p:spPr>
        <p:txBody>
          <a:bodyPr/>
          <a:lstStyle/>
          <a:p>
            <a:fld id="{35ABB039-60FD-4770-B0F9-5E329618E343}" type="datetime1">
              <a:rPr lang="nb-NO" smtClean="0"/>
              <a:t>08.02.2024</a:t>
            </a:fld>
            <a:endParaRPr lang="nb-NO" dirty="0"/>
          </a:p>
        </p:txBody>
      </p:sp>
      <p:sp>
        <p:nvSpPr>
          <p:cNvPr id="7" name="Footer Placeholder 6">
            <a:extLst>
              <a:ext uri="{FF2B5EF4-FFF2-40B4-BE49-F238E27FC236}">
                <a16:creationId xmlns:a16="http://schemas.microsoft.com/office/drawing/2014/main" id="{36F9C2F0-8969-449E-A99C-992F39A18986}"/>
              </a:ext>
            </a:extLst>
          </p:cNvPr>
          <p:cNvSpPr>
            <a:spLocks noGrp="1"/>
          </p:cNvSpPr>
          <p:nvPr>
            <p:ph type="ftr" sz="quarter" idx="37"/>
          </p:nvPr>
        </p:nvSpPr>
        <p:spPr>
          <a:xfrm>
            <a:off x="810000" y="6447600"/>
            <a:ext cx="5035550" cy="213591"/>
          </a:xfrm>
        </p:spPr>
        <p:txBody>
          <a:bodyPr/>
          <a:lstStyle/>
          <a:p>
            <a:pPr algn="l"/>
            <a:r>
              <a:rPr lang="nb-NO" dirty="0"/>
              <a:t>Sett inn navnet på presentasjonen ved å klikke på Header &amp; </a:t>
            </a:r>
            <a:r>
              <a:rPr lang="nb-NO" dirty="0" err="1"/>
              <a:t>Footer</a:t>
            </a:r>
            <a:r>
              <a:rPr lang="nb-NO" dirty="0"/>
              <a:t> i </a:t>
            </a:r>
            <a:r>
              <a:rPr lang="nb-NO" dirty="0" err="1"/>
              <a:t>Insert</a:t>
            </a:r>
            <a:r>
              <a:rPr lang="nb-NO" dirty="0"/>
              <a:t> fanen</a:t>
            </a:r>
          </a:p>
        </p:txBody>
      </p:sp>
      <p:sp>
        <p:nvSpPr>
          <p:cNvPr id="8" name="Slide Number Placeholder 7">
            <a:extLst>
              <a:ext uri="{FF2B5EF4-FFF2-40B4-BE49-F238E27FC236}">
                <a16:creationId xmlns:a16="http://schemas.microsoft.com/office/drawing/2014/main" id="{6496E98E-5A2A-4B05-96F9-3D086854FF01}"/>
              </a:ext>
            </a:extLst>
          </p:cNvPr>
          <p:cNvSpPr>
            <a:spLocks noGrp="1"/>
          </p:cNvSpPr>
          <p:nvPr>
            <p:ph type="sldNum" sz="quarter" idx="38"/>
          </p:nvPr>
        </p:nvSpPr>
        <p:spPr>
          <a:xfrm>
            <a:off x="11714055" y="6446115"/>
            <a:ext cx="208864" cy="213591"/>
          </a:xfrm>
        </p:spPr>
        <p:txBody>
          <a:bodyPr/>
          <a:lstStyle/>
          <a:p>
            <a:fld id="{E4F9EB86-8110-D14E-B8CF-CB8DE250DDC0}" type="slidenum">
              <a:rPr lang="nb-NO" smtClean="0"/>
              <a:pPr/>
              <a:t>‹#›</a:t>
            </a:fld>
            <a:endParaRPr lang="nb-NO" dirty="0"/>
          </a:p>
        </p:txBody>
      </p:sp>
    </p:spTree>
    <p:extLst>
      <p:ext uri="{BB962C8B-B14F-4D97-AF65-F5344CB8AC3E}">
        <p14:creationId xmlns:p14="http://schemas.microsoft.com/office/powerpoint/2010/main" val="339092338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 med strip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4145E8-4FB8-4804-A633-4D3BFC676C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1622"/>
            <a:ext cx="727603" cy="712754"/>
          </a:xfrm>
          <a:prstGeom prst="rect">
            <a:avLst/>
          </a:prstGeom>
        </p:spPr>
      </p:pic>
    </p:spTree>
    <p:extLst>
      <p:ext uri="{BB962C8B-B14F-4D97-AF65-F5344CB8AC3E}">
        <p14:creationId xmlns:p14="http://schemas.microsoft.com/office/powerpoint/2010/main" val="2365365027"/>
      </p:ext>
    </p:extLst>
  </p:cSld>
  <p:clrMapOvr>
    <a:masterClrMapping/>
  </p:clrMapOvr>
  <p:transition>
    <p:fade/>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tel og graf lys">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E8BF1908-E723-4B44-A3FF-08064E624031}"/>
              </a:ext>
            </a:extLst>
          </p:cNvPr>
          <p:cNvSpPr/>
          <p:nvPr userDrawn="1"/>
        </p:nvSpPr>
        <p:spPr>
          <a:xfrm>
            <a:off x="7356474" y="0"/>
            <a:ext cx="4835525"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9">
            <a:extLst>
              <a:ext uri="{FF2B5EF4-FFF2-40B4-BE49-F238E27FC236}">
                <a16:creationId xmlns:a16="http://schemas.microsoft.com/office/drawing/2014/main" id="{3FD8C262-C4C0-B44D-AF07-112D6FA0B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1622"/>
            <a:ext cx="727603" cy="712754"/>
          </a:xfrm>
          <a:prstGeom prst="rect">
            <a:avLst/>
          </a:prstGeom>
        </p:spPr>
      </p:pic>
      <p:sp>
        <p:nvSpPr>
          <p:cNvPr id="13" name="Title 1">
            <a:extLst>
              <a:ext uri="{FF2B5EF4-FFF2-40B4-BE49-F238E27FC236}">
                <a16:creationId xmlns:a16="http://schemas.microsoft.com/office/drawing/2014/main" id="{82D8CF30-BCF9-B54C-8A90-5049D735FC62}"/>
              </a:ext>
            </a:extLst>
          </p:cNvPr>
          <p:cNvSpPr>
            <a:spLocks noGrp="1"/>
          </p:cNvSpPr>
          <p:nvPr>
            <p:ph type="title"/>
          </p:nvPr>
        </p:nvSpPr>
        <p:spPr>
          <a:xfrm>
            <a:off x="818046" y="1015999"/>
            <a:ext cx="5109029" cy="3084514"/>
          </a:xfrm>
        </p:spPr>
        <p:txBody>
          <a:bodyPr/>
          <a:lstStyle>
            <a:lvl1pPr>
              <a:defRPr>
                <a:solidFill>
                  <a:schemeClr val="tx2"/>
                </a:solidFill>
              </a:defRPr>
            </a:lvl1pPr>
          </a:lstStyle>
          <a:p>
            <a:r>
              <a:rPr lang="nb-NO"/>
              <a:t>Klikk for å redigere tittelstil</a:t>
            </a:r>
          </a:p>
        </p:txBody>
      </p:sp>
      <p:sp>
        <p:nvSpPr>
          <p:cNvPr id="8" name="Text Placeholder 5">
            <a:extLst>
              <a:ext uri="{FF2B5EF4-FFF2-40B4-BE49-F238E27FC236}">
                <a16:creationId xmlns:a16="http://schemas.microsoft.com/office/drawing/2014/main" id="{5B7341F1-9ACD-0646-8600-32A91B4CBE36}"/>
              </a:ext>
            </a:extLst>
          </p:cNvPr>
          <p:cNvSpPr>
            <a:spLocks noGrp="1"/>
          </p:cNvSpPr>
          <p:nvPr>
            <p:ph type="body" sz="quarter" idx="11"/>
          </p:nvPr>
        </p:nvSpPr>
        <p:spPr>
          <a:xfrm>
            <a:off x="831298" y="4426226"/>
            <a:ext cx="5095777" cy="1750737"/>
          </a:xfrm>
        </p:spPr>
        <p:txBody>
          <a:bodyPr>
            <a:normAutofit/>
          </a:bodyPr>
          <a:lstStyle>
            <a:lvl1pPr marL="0" indent="0">
              <a:buNone/>
              <a:defRPr sz="2400" b="0" i="0">
                <a:solidFill>
                  <a:schemeClr val="accent4">
                    <a:lumMod val="75000"/>
                  </a:schemeClr>
                </a:solidFill>
                <a:latin typeface="Calibri" panose="020F050202020403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nb-NO"/>
              <a:t>Klikk for å redigere tekststiler i malen</a:t>
            </a:r>
          </a:p>
        </p:txBody>
      </p:sp>
      <p:sp>
        <p:nvSpPr>
          <p:cNvPr id="3" name="Plassholder for bilde 2">
            <a:extLst>
              <a:ext uri="{FF2B5EF4-FFF2-40B4-BE49-F238E27FC236}">
                <a16:creationId xmlns:a16="http://schemas.microsoft.com/office/drawing/2014/main" id="{60E70325-58BA-BE47-B1E0-C4E14C3E2E77}"/>
              </a:ext>
            </a:extLst>
          </p:cNvPr>
          <p:cNvSpPr>
            <a:spLocks noGrp="1"/>
          </p:cNvSpPr>
          <p:nvPr>
            <p:ph type="pic" sz="quarter" idx="12"/>
          </p:nvPr>
        </p:nvSpPr>
        <p:spPr>
          <a:xfrm>
            <a:off x="7386637" y="0"/>
            <a:ext cx="4835525" cy="6858000"/>
          </a:xfrm>
        </p:spPr>
        <p:txBody>
          <a:bodyPr/>
          <a:lstStyle/>
          <a:p>
            <a:endParaRPr lang="nb-NO"/>
          </a:p>
        </p:txBody>
      </p:sp>
      <p:sp>
        <p:nvSpPr>
          <p:cNvPr id="7" name="Date Placeholder 2">
            <a:extLst>
              <a:ext uri="{FF2B5EF4-FFF2-40B4-BE49-F238E27FC236}">
                <a16:creationId xmlns:a16="http://schemas.microsoft.com/office/drawing/2014/main" id="{C1D522A8-F0C4-0440-A3DC-53D039E5080F}"/>
              </a:ext>
            </a:extLst>
          </p:cNvPr>
          <p:cNvSpPr>
            <a:spLocks noGrp="1"/>
          </p:cNvSpPr>
          <p:nvPr>
            <p:ph type="dt" sz="half" idx="10"/>
          </p:nvPr>
        </p:nvSpPr>
        <p:spPr>
          <a:xfrm>
            <a:off x="1191948" y="6489700"/>
            <a:ext cx="1195652" cy="213591"/>
          </a:xfrm>
        </p:spPr>
        <p:txBody>
          <a:bodyPr/>
          <a:lstStyle/>
          <a:p>
            <a:fld id="{2F04AFE2-63F9-9241-B195-356320AE3B4A}" type="datetime1">
              <a:rPr lang="nb-NO" noProof="0" smtClean="0"/>
              <a:t>08.02.2024</a:t>
            </a:fld>
            <a:endParaRPr lang="nb-NO" noProof="0"/>
          </a:p>
        </p:txBody>
      </p:sp>
      <p:sp>
        <p:nvSpPr>
          <p:cNvPr id="9" name="Footer Placeholder 3">
            <a:extLst>
              <a:ext uri="{FF2B5EF4-FFF2-40B4-BE49-F238E27FC236}">
                <a16:creationId xmlns:a16="http://schemas.microsoft.com/office/drawing/2014/main" id="{6B3A295B-0C41-4248-8F15-EAB8EAAA08B5}"/>
              </a:ext>
            </a:extLst>
          </p:cNvPr>
          <p:cNvSpPr>
            <a:spLocks noGrp="1"/>
          </p:cNvSpPr>
          <p:nvPr>
            <p:ph type="ftr" sz="quarter" idx="13"/>
          </p:nvPr>
        </p:nvSpPr>
        <p:spPr>
          <a:xfrm>
            <a:off x="2449513" y="6489699"/>
            <a:ext cx="4833937" cy="213591"/>
          </a:xfrm>
        </p:spPr>
        <p:txBody>
          <a:bodyPr/>
          <a:lstStyle/>
          <a:p>
            <a:endParaRPr lang="nb-NO" noProof="0"/>
          </a:p>
        </p:txBody>
      </p:sp>
      <p:sp>
        <p:nvSpPr>
          <p:cNvPr id="10" name="Slide Number Placeholder 4">
            <a:extLst>
              <a:ext uri="{FF2B5EF4-FFF2-40B4-BE49-F238E27FC236}">
                <a16:creationId xmlns:a16="http://schemas.microsoft.com/office/drawing/2014/main" id="{8F4A5E25-62B7-654B-8288-8D5823A284F3}"/>
              </a:ext>
            </a:extLst>
          </p:cNvPr>
          <p:cNvSpPr>
            <a:spLocks noGrp="1"/>
          </p:cNvSpPr>
          <p:nvPr>
            <p:ph type="sldNum" sz="quarter" idx="14"/>
          </p:nvPr>
        </p:nvSpPr>
        <p:spPr>
          <a:xfrm>
            <a:off x="803276" y="6489699"/>
            <a:ext cx="332798" cy="213591"/>
          </a:xfrm>
        </p:spPr>
        <p:txBody>
          <a:bodyPr/>
          <a:lstStyle/>
          <a:p>
            <a:fld id="{E4F9EB86-8110-D14E-B8CF-CB8DE250DDC0}" type="slidenum">
              <a:rPr lang="nb-NO" noProof="0" smtClean="0"/>
              <a:pPr/>
              <a:t>‹#›</a:t>
            </a:fld>
            <a:endParaRPr lang="nb-NO" noProof="0"/>
          </a:p>
        </p:txBody>
      </p:sp>
    </p:spTree>
    <p:extLst>
      <p:ext uri="{BB962C8B-B14F-4D97-AF65-F5344CB8AC3E}">
        <p14:creationId xmlns:p14="http://schemas.microsoft.com/office/powerpoint/2010/main" val="2855532831"/>
      </p:ext>
    </p:extLst>
  </p:cSld>
  <p:clrMapOvr>
    <a:masterClrMapping/>
  </p:clrMapOvr>
  <p:transition>
    <p:fade/>
  </p:transition>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Graf 1 spalte mørk">
    <p:spTree>
      <p:nvGrpSpPr>
        <p:cNvPr id="1" name=""/>
        <p:cNvGrpSpPr/>
        <p:nvPr/>
      </p:nvGrpSpPr>
      <p:grpSpPr>
        <a:xfrm>
          <a:off x="0" y="0"/>
          <a:ext cx="0" cy="0"/>
          <a:chOff x="0" y="0"/>
          <a:chExt cx="0" cy="0"/>
        </a:xfrm>
      </p:grpSpPr>
      <p:sp>
        <p:nvSpPr>
          <p:cNvPr id="9" name="Chart Placeholder 2"/>
          <p:cNvSpPr>
            <a:spLocks noGrp="1"/>
          </p:cNvSpPr>
          <p:nvPr>
            <p:ph type="chart" sz="quarter" idx="13"/>
          </p:nvPr>
        </p:nvSpPr>
        <p:spPr>
          <a:xfrm>
            <a:off x="803275" y="1016000"/>
            <a:ext cx="11017250" cy="5160963"/>
          </a:xfrm>
          <a:noFill/>
        </p:spPr>
        <p:txBody>
          <a:bodyPr/>
          <a:lstStyle/>
          <a:p>
            <a:r>
              <a:rPr lang="nb-NO"/>
              <a:t>Klikk ikonet for å legge til et diagram</a:t>
            </a:r>
            <a:endParaRPr lang="en-US"/>
          </a:p>
        </p:txBody>
      </p:sp>
      <p:sp>
        <p:nvSpPr>
          <p:cNvPr id="7" name="Date Placeholder 3">
            <a:extLst>
              <a:ext uri="{FF2B5EF4-FFF2-40B4-BE49-F238E27FC236}">
                <a16:creationId xmlns:a16="http://schemas.microsoft.com/office/drawing/2014/main" id="{CB7F6351-1615-4D4E-B92A-59A6C84EFDA8}"/>
              </a:ext>
            </a:extLst>
          </p:cNvPr>
          <p:cNvSpPr>
            <a:spLocks noGrp="1"/>
          </p:cNvSpPr>
          <p:nvPr>
            <p:ph type="dt" sz="half" idx="10"/>
          </p:nvPr>
        </p:nvSpPr>
        <p:spPr>
          <a:xfrm>
            <a:off x="1191948" y="6489700"/>
            <a:ext cx="1195652" cy="213591"/>
          </a:xfrm>
        </p:spPr>
        <p:txBody>
          <a:bodyPr/>
          <a:lstStyle>
            <a:lvl1pPr>
              <a:defRPr>
                <a:solidFill>
                  <a:schemeClr val="bg1"/>
                </a:solidFill>
              </a:defRPr>
            </a:lvl1pPr>
          </a:lstStyle>
          <a:p>
            <a:fld id="{4A395AB2-AC6D-4299-99F3-7342D75A8B16}" type="datetime1">
              <a:rPr lang="nb-NO" smtClean="0"/>
              <a:t>08.02.2024</a:t>
            </a:fld>
            <a:endParaRPr lang="nb-NO"/>
          </a:p>
        </p:txBody>
      </p:sp>
      <p:sp>
        <p:nvSpPr>
          <p:cNvPr id="8" name="Footer Placeholder 4">
            <a:extLst>
              <a:ext uri="{FF2B5EF4-FFF2-40B4-BE49-F238E27FC236}">
                <a16:creationId xmlns:a16="http://schemas.microsoft.com/office/drawing/2014/main" id="{41DAB8FC-5D70-3448-92ED-BE0FEA29BCE4}"/>
              </a:ext>
            </a:extLst>
          </p:cNvPr>
          <p:cNvSpPr>
            <a:spLocks noGrp="1"/>
          </p:cNvSpPr>
          <p:nvPr>
            <p:ph type="ftr" sz="quarter" idx="11"/>
          </p:nvPr>
        </p:nvSpPr>
        <p:spPr>
          <a:xfrm>
            <a:off x="2449513" y="6489699"/>
            <a:ext cx="4833937" cy="213591"/>
          </a:xfrm>
        </p:spPr>
        <p:txBody>
          <a:bodyPr/>
          <a:lstStyle>
            <a:lvl1pPr>
              <a:defRPr>
                <a:solidFill>
                  <a:schemeClr val="bg1"/>
                </a:solidFill>
              </a:defRPr>
            </a:lvl1pPr>
          </a:lstStyle>
          <a:p>
            <a:r>
              <a:rPr lang="nb-NO"/>
              <a:t>Kolumnetittel</a:t>
            </a:r>
          </a:p>
        </p:txBody>
      </p:sp>
      <p:sp>
        <p:nvSpPr>
          <p:cNvPr id="10" name="Slide Number Placeholder 5">
            <a:extLst>
              <a:ext uri="{FF2B5EF4-FFF2-40B4-BE49-F238E27FC236}">
                <a16:creationId xmlns:a16="http://schemas.microsoft.com/office/drawing/2014/main" id="{E0D02ACE-A976-124C-8010-EF08BF177FC0}"/>
              </a:ext>
            </a:extLst>
          </p:cNvPr>
          <p:cNvSpPr>
            <a:spLocks noGrp="1"/>
          </p:cNvSpPr>
          <p:nvPr>
            <p:ph type="sldNum" sz="quarter" idx="12"/>
          </p:nvPr>
        </p:nvSpPr>
        <p:spPr>
          <a:xfrm>
            <a:off x="803276" y="6489699"/>
            <a:ext cx="332798" cy="213591"/>
          </a:xfrm>
        </p:spPr>
        <p:txBody>
          <a:bodyPr/>
          <a:lstStyle>
            <a:lvl1pPr>
              <a:defRPr>
                <a:solidFill>
                  <a:schemeClr val="bg1"/>
                </a:solidFill>
              </a:defRPr>
            </a:lvl1pPr>
          </a:lstStyle>
          <a:p>
            <a:fld id="{E4F9EB86-8110-D14E-B8CF-CB8DE250DDC0}" type="slidenum">
              <a:rPr lang="nb-NO" smtClean="0"/>
              <a:pPr/>
              <a:t>‹#›</a:t>
            </a:fld>
            <a:endParaRPr lang="nb-NO"/>
          </a:p>
        </p:txBody>
      </p:sp>
    </p:spTree>
    <p:extLst>
      <p:ext uri="{BB962C8B-B14F-4D97-AF65-F5344CB8AC3E}">
        <p14:creationId xmlns:p14="http://schemas.microsoft.com/office/powerpoint/2010/main" val="337019089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ekst og bilde mør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7851686-93FA-264B-8B3A-1321289EB40F}"/>
              </a:ext>
            </a:extLst>
          </p:cNvPr>
          <p:cNvSpPr/>
          <p:nvPr userDrawn="1"/>
        </p:nvSpPr>
        <p:spPr>
          <a:xfrm>
            <a:off x="0" y="0"/>
            <a:ext cx="728345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p:cNvSpPr>
            <a:spLocks noGrp="1"/>
          </p:cNvSpPr>
          <p:nvPr>
            <p:ph type="pic" sz="quarter" idx="13"/>
          </p:nvPr>
        </p:nvSpPr>
        <p:spPr>
          <a:xfrm>
            <a:off x="7356475" y="0"/>
            <a:ext cx="4835523" cy="6858000"/>
          </a:xfrm>
          <a:solidFill>
            <a:schemeClr val="bg2"/>
          </a:solidFill>
        </p:spPr>
        <p:txBody>
          <a:bodyPr/>
          <a:lstStyle/>
          <a:p>
            <a:r>
              <a:rPr lang="nb-NO" noProof="0"/>
              <a:t>Klikk på ikonet for å legge til et bilde</a:t>
            </a:r>
          </a:p>
        </p:txBody>
      </p:sp>
      <p:sp>
        <p:nvSpPr>
          <p:cNvPr id="2" name="Title 1"/>
          <p:cNvSpPr>
            <a:spLocks noGrp="1"/>
          </p:cNvSpPr>
          <p:nvPr>
            <p:ph type="title" hasCustomPrompt="1"/>
          </p:nvPr>
        </p:nvSpPr>
        <p:spPr>
          <a:xfrm>
            <a:off x="803274" y="368299"/>
            <a:ext cx="6480175" cy="1635125"/>
          </a:xfrm>
        </p:spPr>
        <p:txBody>
          <a:bodyPr rIns="180000"/>
          <a:lstStyle>
            <a:lvl1pPr>
              <a:defRPr>
                <a:solidFill>
                  <a:schemeClr val="bg1"/>
                </a:solidFill>
              </a:defRPr>
            </a:lvl1pPr>
          </a:lstStyle>
          <a:p>
            <a:r>
              <a:rPr lang="nb-NO" noProof="0" err="1"/>
              <a:t>Click</a:t>
            </a:r>
            <a:r>
              <a:rPr lang="nb-NO" noProof="0"/>
              <a:t> to </a:t>
            </a:r>
            <a:r>
              <a:rPr lang="nb-NO" noProof="0" err="1"/>
              <a:t>edit</a:t>
            </a:r>
            <a:r>
              <a:rPr lang="nb-NO" noProof="0"/>
              <a:t> Master </a:t>
            </a:r>
            <a:r>
              <a:rPr lang="nb-NO" noProof="0" err="1"/>
              <a:t>title</a:t>
            </a:r>
            <a:r>
              <a:rPr lang="nb-NO" noProof="0"/>
              <a:t> style</a:t>
            </a:r>
          </a:p>
        </p:txBody>
      </p:sp>
      <p:sp>
        <p:nvSpPr>
          <p:cNvPr id="3" name="Content Placeholder 2"/>
          <p:cNvSpPr>
            <a:spLocks noGrp="1"/>
          </p:cNvSpPr>
          <p:nvPr>
            <p:ph idx="1" hasCustomPrompt="1"/>
          </p:nvPr>
        </p:nvSpPr>
        <p:spPr>
          <a:xfrm>
            <a:off x="803275" y="2349499"/>
            <a:ext cx="6480174" cy="3827463"/>
          </a:xfrm>
        </p:spPr>
        <p:txBody>
          <a:bodyPr rIns="180000"/>
          <a:lstStyle>
            <a:lvl1pPr marL="342900" indent="-342900">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2pPr>
            <a:lvl3pPr marL="1257300" indent="-342900">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3pPr>
            <a:lvl4pPr marL="1714500" indent="-342900">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4pPr>
            <a:lvl5pPr marL="2171700" indent="-342900">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5pPr>
          </a:lstStyle>
          <a:p>
            <a:pPr lvl="0"/>
            <a:r>
              <a:rPr lang="nb-NO" noProof="0" err="1"/>
              <a:t>Click</a:t>
            </a:r>
            <a:r>
              <a:rPr lang="nb-NO" noProof="0"/>
              <a:t> to </a:t>
            </a:r>
            <a:r>
              <a:rPr lang="nb-NO" noProof="0" err="1"/>
              <a:t>edit</a:t>
            </a:r>
            <a:r>
              <a:rPr lang="nb-NO" noProof="0"/>
              <a:t> Master </a:t>
            </a:r>
            <a:r>
              <a:rPr lang="nb-NO" noProof="0" err="1"/>
              <a:t>text</a:t>
            </a:r>
            <a:r>
              <a:rPr lang="nb-NO" noProof="0"/>
              <a:t> styles</a:t>
            </a:r>
          </a:p>
          <a:p>
            <a:pPr lvl="1"/>
            <a:r>
              <a:rPr lang="nb-NO" noProof="0"/>
              <a:t>Second </a:t>
            </a:r>
            <a:r>
              <a:rPr lang="nb-NO" noProof="0" err="1"/>
              <a:t>level</a:t>
            </a:r>
            <a:endParaRPr lang="nb-NO" noProof="0"/>
          </a:p>
          <a:p>
            <a:pPr lvl="2"/>
            <a:r>
              <a:rPr lang="nb-NO" noProof="0"/>
              <a:t>Third </a:t>
            </a:r>
            <a:r>
              <a:rPr lang="nb-NO" noProof="0" err="1"/>
              <a:t>level</a:t>
            </a:r>
            <a:endParaRPr lang="nb-NO" noProof="0"/>
          </a:p>
          <a:p>
            <a:pPr lvl="3"/>
            <a:r>
              <a:rPr lang="nb-NO" noProof="0" err="1"/>
              <a:t>Fourth</a:t>
            </a:r>
            <a:r>
              <a:rPr lang="nb-NO" noProof="0"/>
              <a:t> </a:t>
            </a:r>
            <a:r>
              <a:rPr lang="nb-NO" noProof="0" err="1"/>
              <a:t>level</a:t>
            </a:r>
            <a:endParaRPr lang="nb-NO" noProof="0"/>
          </a:p>
          <a:p>
            <a:pPr lvl="4"/>
            <a:r>
              <a:rPr lang="nb-NO" noProof="0"/>
              <a:t>Fifth </a:t>
            </a:r>
            <a:r>
              <a:rPr lang="nb-NO" noProof="0" err="1"/>
              <a:t>level</a:t>
            </a:r>
            <a:endParaRPr lang="nb-NO" noProof="0"/>
          </a:p>
        </p:txBody>
      </p:sp>
      <p:sp>
        <p:nvSpPr>
          <p:cNvPr id="12" name="Date Placeholder 3">
            <a:extLst>
              <a:ext uri="{FF2B5EF4-FFF2-40B4-BE49-F238E27FC236}">
                <a16:creationId xmlns:a16="http://schemas.microsoft.com/office/drawing/2014/main" id="{453BB0D0-AFC4-5C43-8E1F-EFCF2CE605F6}"/>
              </a:ext>
            </a:extLst>
          </p:cNvPr>
          <p:cNvSpPr>
            <a:spLocks noGrp="1"/>
          </p:cNvSpPr>
          <p:nvPr>
            <p:ph type="dt" sz="half" idx="10"/>
          </p:nvPr>
        </p:nvSpPr>
        <p:spPr>
          <a:xfrm>
            <a:off x="1191948" y="6489700"/>
            <a:ext cx="1195652" cy="213591"/>
          </a:xfrm>
        </p:spPr>
        <p:txBody>
          <a:bodyPr/>
          <a:lstStyle>
            <a:lvl1pPr>
              <a:defRPr>
                <a:solidFill>
                  <a:schemeClr val="bg1"/>
                </a:solidFill>
              </a:defRPr>
            </a:lvl1pPr>
          </a:lstStyle>
          <a:p>
            <a:fld id="{08E5592C-6CCA-4D56-B832-B1BBE07565A9}" type="datetime1">
              <a:rPr lang="nb-NO" smtClean="0"/>
              <a:t>08.02.2024</a:t>
            </a:fld>
            <a:endParaRPr lang="nb-NO"/>
          </a:p>
        </p:txBody>
      </p:sp>
      <p:sp>
        <p:nvSpPr>
          <p:cNvPr id="13" name="Footer Placeholder 4">
            <a:extLst>
              <a:ext uri="{FF2B5EF4-FFF2-40B4-BE49-F238E27FC236}">
                <a16:creationId xmlns:a16="http://schemas.microsoft.com/office/drawing/2014/main" id="{3E1527E9-C25D-4648-9A98-9E2C7E0EC450}"/>
              </a:ext>
            </a:extLst>
          </p:cNvPr>
          <p:cNvSpPr>
            <a:spLocks noGrp="1"/>
          </p:cNvSpPr>
          <p:nvPr>
            <p:ph type="ftr" sz="quarter" idx="11"/>
          </p:nvPr>
        </p:nvSpPr>
        <p:spPr>
          <a:xfrm>
            <a:off x="2449513" y="6489699"/>
            <a:ext cx="4833937" cy="213591"/>
          </a:xfrm>
        </p:spPr>
        <p:txBody>
          <a:bodyPr/>
          <a:lstStyle>
            <a:lvl1pPr>
              <a:defRPr>
                <a:solidFill>
                  <a:schemeClr val="bg1"/>
                </a:solidFill>
              </a:defRPr>
            </a:lvl1pPr>
          </a:lstStyle>
          <a:p>
            <a:r>
              <a:rPr lang="nb-NO"/>
              <a:t>Kolumnetittel</a:t>
            </a:r>
          </a:p>
        </p:txBody>
      </p:sp>
      <p:sp>
        <p:nvSpPr>
          <p:cNvPr id="14" name="Slide Number Placeholder 5">
            <a:extLst>
              <a:ext uri="{FF2B5EF4-FFF2-40B4-BE49-F238E27FC236}">
                <a16:creationId xmlns:a16="http://schemas.microsoft.com/office/drawing/2014/main" id="{FE88C85B-834A-9A41-83CD-DF5AB19C0AF4}"/>
              </a:ext>
            </a:extLst>
          </p:cNvPr>
          <p:cNvSpPr>
            <a:spLocks noGrp="1"/>
          </p:cNvSpPr>
          <p:nvPr>
            <p:ph type="sldNum" sz="quarter" idx="12"/>
          </p:nvPr>
        </p:nvSpPr>
        <p:spPr>
          <a:xfrm>
            <a:off x="803276" y="6489699"/>
            <a:ext cx="332798" cy="213591"/>
          </a:xfrm>
        </p:spPr>
        <p:txBody>
          <a:bodyPr/>
          <a:lstStyle>
            <a:lvl1pPr>
              <a:defRPr>
                <a:solidFill>
                  <a:schemeClr val="bg1"/>
                </a:solidFill>
              </a:defRPr>
            </a:lvl1pPr>
          </a:lstStyle>
          <a:p>
            <a:fld id="{E4F9EB86-8110-D14E-B8CF-CB8DE250DDC0}" type="slidenum">
              <a:rPr lang="nb-NO" smtClean="0"/>
              <a:pPr/>
              <a:t>‹#›</a:t>
            </a:fld>
            <a:endParaRPr lang="nb-NO"/>
          </a:p>
        </p:txBody>
      </p:sp>
    </p:spTree>
    <p:extLst>
      <p:ext uri="{BB962C8B-B14F-4D97-AF65-F5344CB8AC3E}">
        <p14:creationId xmlns:p14="http://schemas.microsoft.com/office/powerpoint/2010/main" val="12184694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Avslutning bilde 5">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67045608-AF61-6945-AB78-84416B38A3D3}"/>
              </a:ext>
            </a:extLst>
          </p:cNvPr>
          <p:cNvPicPr>
            <a:picLocks noChangeAspect="1"/>
          </p:cNvPicPr>
          <p:nvPr userDrawn="1"/>
        </p:nvPicPr>
        <p:blipFill rotWithShape="1">
          <a:blip r:embed="rId2"/>
          <a:srcRect t="19282" r="19282"/>
          <a:stretch/>
        </p:blipFill>
        <p:spPr>
          <a:xfrm>
            <a:off x="0" y="0"/>
            <a:ext cx="12192000" cy="6858000"/>
          </a:xfrm>
          <a:prstGeom prst="rect">
            <a:avLst/>
          </a:prstGeom>
        </p:spPr>
      </p:pic>
      <p:cxnSp>
        <p:nvCxnSpPr>
          <p:cNvPr id="9" name="Straight Connector 8"/>
          <p:cNvCxnSpPr/>
          <p:nvPr userDrawn="1"/>
        </p:nvCxnSpPr>
        <p:spPr>
          <a:xfrm>
            <a:off x="5812669" y="4248081"/>
            <a:ext cx="56666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kstSylinder 6"/>
          <p:cNvSpPr txBox="1"/>
          <p:nvPr userDrawn="1"/>
        </p:nvSpPr>
        <p:spPr>
          <a:xfrm>
            <a:off x="971551" y="2659726"/>
            <a:ext cx="10239374" cy="738664"/>
          </a:xfrm>
          <a:prstGeom prst="rect">
            <a:avLst/>
          </a:prstGeom>
          <a:noFill/>
        </p:spPr>
        <p:txBody>
          <a:bodyPr wrap="square" rtlCol="0">
            <a:spAutoFit/>
          </a:bodyPr>
          <a:lstStyle/>
          <a:p>
            <a:pPr algn="ctr"/>
            <a:r>
              <a:rPr lang="nb-NO" sz="4200" b="1" kern="1200">
                <a:solidFill>
                  <a:schemeClr val="accent1"/>
                </a:solidFill>
                <a:latin typeface="+mn-lt"/>
                <a:ea typeface="+mn-ea"/>
                <a:cs typeface="+mn-cs"/>
              </a:rPr>
              <a:t>Horizon Europe</a:t>
            </a:r>
            <a:endParaRPr lang="en-GB" sz="4200" b="1">
              <a:solidFill>
                <a:schemeClr val="accent1"/>
              </a:solidFill>
            </a:endParaRPr>
          </a:p>
        </p:txBody>
      </p:sp>
      <p:sp>
        <p:nvSpPr>
          <p:cNvPr id="40" name="Text Placeholder 17" descr="@hovedtaler&#10;@forskningsradet&#10;#konferansenavn">
            <a:extLst>
              <a:ext uri="{FF2B5EF4-FFF2-40B4-BE49-F238E27FC236}">
                <a16:creationId xmlns:a16="http://schemas.microsoft.com/office/drawing/2014/main" id="{757696A9-472D-FC4A-BABB-EDEBCB48A248}"/>
              </a:ext>
            </a:extLst>
          </p:cNvPr>
          <p:cNvSpPr>
            <a:spLocks noGrp="1"/>
          </p:cNvSpPr>
          <p:nvPr>
            <p:ph type="body" sz="quarter" idx="13" hasCustomPrompt="1"/>
          </p:nvPr>
        </p:nvSpPr>
        <p:spPr>
          <a:xfrm>
            <a:off x="4079875" y="4932282"/>
            <a:ext cx="4032250" cy="233899"/>
          </a:xfrm>
        </p:spPr>
        <p:txBody>
          <a:bodyPr lIns="0" rIns="0" anchor="b" anchorCtr="0">
            <a:normAutofit/>
          </a:bodyPr>
          <a:lstStyle>
            <a:lvl1pPr marL="0" indent="0" algn="ctr">
              <a:lnSpc>
                <a:spcPct val="100000"/>
              </a:lnSpc>
              <a:spcBef>
                <a:spcPts val="0"/>
              </a:spcBef>
              <a:buNone/>
              <a:defRPr sz="1400" b="1">
                <a:solidFill>
                  <a:schemeClr val="accent1"/>
                </a:solidFill>
              </a:defRPr>
            </a:lvl1pPr>
          </a:lstStyle>
          <a:p>
            <a:pPr lvl="0"/>
            <a:r>
              <a:rPr lang="nb-NO" noProof="0"/>
              <a:t># konferansenavn</a:t>
            </a:r>
          </a:p>
        </p:txBody>
      </p:sp>
      <p:sp>
        <p:nvSpPr>
          <p:cNvPr id="41" name="Text Placeholder 17" descr="@hovedtaler&#10;@forskningsradet&#10;#konferansenavn">
            <a:extLst>
              <a:ext uri="{FF2B5EF4-FFF2-40B4-BE49-F238E27FC236}">
                <a16:creationId xmlns:a16="http://schemas.microsoft.com/office/drawing/2014/main" id="{377C611E-C992-3649-AB88-E33C86ABBB49}"/>
              </a:ext>
            </a:extLst>
          </p:cNvPr>
          <p:cNvSpPr>
            <a:spLocks noGrp="1"/>
          </p:cNvSpPr>
          <p:nvPr>
            <p:ph type="body" sz="quarter" idx="14" hasCustomPrompt="1"/>
          </p:nvPr>
        </p:nvSpPr>
        <p:spPr>
          <a:xfrm>
            <a:off x="4079875" y="4702724"/>
            <a:ext cx="4032250" cy="233899"/>
          </a:xfrm>
        </p:spPr>
        <p:txBody>
          <a:bodyPr lIns="0" rIns="0" anchor="b" anchorCtr="0">
            <a:normAutofit/>
          </a:bodyPr>
          <a:lstStyle>
            <a:lvl1pPr marL="0" indent="0" algn="ctr">
              <a:lnSpc>
                <a:spcPct val="100000"/>
              </a:lnSpc>
              <a:spcBef>
                <a:spcPts val="0"/>
              </a:spcBef>
              <a:buNone/>
              <a:defRPr sz="1400" b="1">
                <a:solidFill>
                  <a:schemeClr val="accent1"/>
                </a:solidFill>
              </a:defRPr>
            </a:lvl1pPr>
          </a:lstStyle>
          <a:p>
            <a:pPr lvl="0"/>
            <a:r>
              <a:rPr lang="nb-NO" noProof="0"/>
              <a:t>@</a:t>
            </a:r>
            <a:r>
              <a:rPr lang="nb-NO" noProof="0" err="1"/>
              <a:t>forskningsradet</a:t>
            </a:r>
            <a:endParaRPr lang="nb-NO" noProof="0"/>
          </a:p>
        </p:txBody>
      </p:sp>
      <p:sp>
        <p:nvSpPr>
          <p:cNvPr id="42" name="Text Placeholder 17" descr="@hovedtaler&#10;@forskningsradet&#10;#konferansenavn">
            <a:extLst>
              <a:ext uri="{FF2B5EF4-FFF2-40B4-BE49-F238E27FC236}">
                <a16:creationId xmlns:a16="http://schemas.microsoft.com/office/drawing/2014/main" id="{0604C79C-6C96-5C49-ACEB-AC66EB22325B}"/>
              </a:ext>
            </a:extLst>
          </p:cNvPr>
          <p:cNvSpPr>
            <a:spLocks noGrp="1"/>
          </p:cNvSpPr>
          <p:nvPr>
            <p:ph type="body" sz="quarter" idx="15" hasCustomPrompt="1"/>
          </p:nvPr>
        </p:nvSpPr>
        <p:spPr>
          <a:xfrm>
            <a:off x="4079875" y="4540087"/>
            <a:ext cx="4032249" cy="192505"/>
          </a:xfrm>
        </p:spPr>
        <p:txBody>
          <a:bodyPr lIns="0" rIns="0" anchor="b" anchorCtr="0">
            <a:noAutofit/>
          </a:bodyPr>
          <a:lstStyle>
            <a:lvl1pPr marL="0" indent="0" algn="ctr">
              <a:lnSpc>
                <a:spcPct val="100000"/>
              </a:lnSpc>
              <a:spcBef>
                <a:spcPts val="0"/>
              </a:spcBef>
              <a:buNone/>
              <a:defRPr sz="1400" b="1">
                <a:solidFill>
                  <a:schemeClr val="accent1"/>
                </a:solidFill>
              </a:defRPr>
            </a:lvl1pPr>
          </a:lstStyle>
          <a:p>
            <a:pPr lvl="0"/>
            <a:r>
              <a:rPr lang="nb-NO" noProof="0"/>
              <a:t>@hovedtaler</a:t>
            </a:r>
          </a:p>
        </p:txBody>
      </p:sp>
      <p:sp>
        <p:nvSpPr>
          <p:cNvPr id="2" name="TekstSylinder 1">
            <a:extLst>
              <a:ext uri="{FF2B5EF4-FFF2-40B4-BE49-F238E27FC236}">
                <a16:creationId xmlns:a16="http://schemas.microsoft.com/office/drawing/2014/main" id="{5D637122-F5F9-1843-BE89-65498DDB0046}"/>
              </a:ext>
            </a:extLst>
          </p:cNvPr>
          <p:cNvSpPr txBox="1"/>
          <p:nvPr userDrawn="1"/>
        </p:nvSpPr>
        <p:spPr>
          <a:xfrm>
            <a:off x="939800" y="3378201"/>
            <a:ext cx="10452100" cy="646331"/>
          </a:xfrm>
          <a:prstGeom prst="rect">
            <a:avLst/>
          </a:prstGeom>
          <a:noFill/>
        </p:spPr>
        <p:txBody>
          <a:bodyPr wrap="square" rtlCol="0">
            <a:spAutoFit/>
          </a:bodyPr>
          <a:lstStyle/>
          <a:p>
            <a:pPr algn="ctr"/>
            <a:r>
              <a:rPr lang="nb-NO" sz="1800" b="0" kern="1200" dirty="0">
                <a:solidFill>
                  <a:schemeClr val="accent2"/>
                </a:solidFill>
                <a:latin typeface="+mn-lt"/>
                <a:ea typeface="+mn-ea"/>
                <a:cs typeface="+mn-cs"/>
              </a:rPr>
              <a:t>Spørsmål? </a:t>
            </a:r>
            <a:endParaRPr lang="en-GB" sz="1800" b="0" dirty="0">
              <a:solidFill>
                <a:schemeClr val="accent2"/>
              </a:solidFill>
            </a:endParaRPr>
          </a:p>
          <a:p>
            <a:endParaRPr lang="nb-NO" dirty="0">
              <a:solidFill>
                <a:schemeClr val="accent2"/>
              </a:solidFill>
            </a:endParaRPr>
          </a:p>
        </p:txBody>
      </p:sp>
      <p:pic>
        <p:nvPicPr>
          <p:cNvPr id="24" name="Bilde 23">
            <a:extLst>
              <a:ext uri="{FF2B5EF4-FFF2-40B4-BE49-F238E27FC236}">
                <a16:creationId xmlns:a16="http://schemas.microsoft.com/office/drawing/2014/main" id="{CFCD4DEE-9E1B-BE4B-A645-F15A7C7942FA}"/>
              </a:ext>
            </a:extLst>
          </p:cNvPr>
          <p:cNvPicPr>
            <a:picLocks noChangeAspect="1"/>
          </p:cNvPicPr>
          <p:nvPr userDrawn="1"/>
        </p:nvPicPr>
        <p:blipFill>
          <a:blip r:embed="rId3"/>
          <a:srcRect l="2884" r="2884"/>
          <a:stretch/>
        </p:blipFill>
        <p:spPr>
          <a:xfrm>
            <a:off x="4079875" y="5664147"/>
            <a:ext cx="3926990" cy="716503"/>
          </a:xfrm>
          <a:prstGeom prst="rect">
            <a:avLst/>
          </a:prstGeom>
        </p:spPr>
      </p:pic>
      <p:pic>
        <p:nvPicPr>
          <p:cNvPr id="25" name="Bilde 24">
            <a:extLst>
              <a:ext uri="{FF2B5EF4-FFF2-40B4-BE49-F238E27FC236}">
                <a16:creationId xmlns:a16="http://schemas.microsoft.com/office/drawing/2014/main" id="{125CBF1C-8AA1-AC42-A2EA-C689082014CF}"/>
              </a:ext>
            </a:extLst>
          </p:cNvPr>
          <p:cNvPicPr>
            <a:picLocks noChangeAspect="1"/>
          </p:cNvPicPr>
          <p:nvPr userDrawn="1"/>
        </p:nvPicPr>
        <p:blipFill>
          <a:blip r:embed="rId4"/>
          <a:stretch>
            <a:fillRect/>
          </a:stretch>
        </p:blipFill>
        <p:spPr>
          <a:xfrm>
            <a:off x="5705336" y="1991397"/>
            <a:ext cx="921027" cy="614018"/>
          </a:xfrm>
          <a:prstGeom prst="rect">
            <a:avLst/>
          </a:prstGeom>
        </p:spPr>
      </p:pic>
    </p:spTree>
    <p:extLst>
      <p:ext uri="{BB962C8B-B14F-4D97-AF65-F5344CB8AC3E}">
        <p14:creationId xmlns:p14="http://schemas.microsoft.com/office/powerpoint/2010/main" val="288447519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ksjonsforside nummerert">
    <p:spTree>
      <p:nvGrpSpPr>
        <p:cNvPr id="1" name=""/>
        <p:cNvGrpSpPr/>
        <p:nvPr/>
      </p:nvGrpSpPr>
      <p:grpSpPr>
        <a:xfrm>
          <a:off x="0" y="0"/>
          <a:ext cx="0" cy="0"/>
          <a:chOff x="0" y="0"/>
          <a:chExt cx="0" cy="0"/>
        </a:xfrm>
      </p:grpSpPr>
      <p:sp>
        <p:nvSpPr>
          <p:cNvPr id="14" name="Rectangle 5"/>
          <p:cNvSpPr/>
          <p:nvPr userDrawn="1"/>
        </p:nvSpPr>
        <p:spPr>
          <a:xfrm>
            <a:off x="-1" y="2682800"/>
            <a:ext cx="12192000" cy="417519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2" name="Title 1"/>
          <p:cNvSpPr>
            <a:spLocks noGrp="1"/>
          </p:cNvSpPr>
          <p:nvPr>
            <p:ph type="title"/>
          </p:nvPr>
        </p:nvSpPr>
        <p:spPr>
          <a:xfrm>
            <a:off x="870478" y="3412995"/>
            <a:ext cx="6900523" cy="2763968"/>
          </a:xfrm>
        </p:spPr>
        <p:txBody>
          <a:bodyPr lIns="0" rIns="0" anchor="t" anchorCtr="0">
            <a:normAutofit/>
          </a:bodyPr>
          <a:lstStyle>
            <a:lvl1pPr>
              <a:defRPr sz="4200" b="0">
                <a:solidFill>
                  <a:schemeClr val="bg1"/>
                </a:solidFill>
              </a:defRPr>
            </a:lvl1pPr>
          </a:lstStyle>
          <a:p>
            <a:r>
              <a:rPr lang="nb-NO" noProof="0"/>
              <a:t>Klikk for å redigere tittelstil</a:t>
            </a:r>
          </a:p>
        </p:txBody>
      </p:sp>
      <p:cxnSp>
        <p:nvCxnSpPr>
          <p:cNvPr id="8" name="Straight Connector 8">
            <a:extLst>
              <a:ext uri="{FF2B5EF4-FFF2-40B4-BE49-F238E27FC236}">
                <a16:creationId xmlns:a16="http://schemas.microsoft.com/office/drawing/2014/main" id="{A6ECA116-D124-8941-9DB3-731DF0047B3C}"/>
              </a:ext>
            </a:extLst>
          </p:cNvPr>
          <p:cNvCxnSpPr/>
          <p:nvPr userDrawn="1"/>
        </p:nvCxnSpPr>
        <p:spPr>
          <a:xfrm>
            <a:off x="863032" y="3141868"/>
            <a:ext cx="56666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6" name="Picture 17">
            <a:extLst>
              <a:ext uri="{FF2B5EF4-FFF2-40B4-BE49-F238E27FC236}">
                <a16:creationId xmlns:a16="http://schemas.microsoft.com/office/drawing/2014/main" id="{2118A176-D0C7-3E4B-8DB1-9B32FF0CA1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2875" y="151622"/>
            <a:ext cx="727603" cy="712754"/>
          </a:xfrm>
          <a:prstGeom prst="rect">
            <a:avLst/>
          </a:prstGeom>
        </p:spPr>
      </p:pic>
      <p:pic>
        <p:nvPicPr>
          <p:cNvPr id="12" name="Bilde 11">
            <a:extLst>
              <a:ext uri="{FF2B5EF4-FFF2-40B4-BE49-F238E27FC236}">
                <a16:creationId xmlns:a16="http://schemas.microsoft.com/office/drawing/2014/main" id="{4B154BF7-1978-9242-9D2E-8BBD4269B892}"/>
              </a:ext>
            </a:extLst>
          </p:cNvPr>
          <p:cNvPicPr>
            <a:picLocks noChangeAspect="1"/>
          </p:cNvPicPr>
          <p:nvPr userDrawn="1"/>
        </p:nvPicPr>
        <p:blipFill>
          <a:blip r:embed="rId3"/>
          <a:stretch>
            <a:fillRect/>
          </a:stretch>
        </p:blipFill>
        <p:spPr>
          <a:xfrm>
            <a:off x="0" y="-9600"/>
            <a:ext cx="12192000" cy="2692400"/>
          </a:xfrm>
          <a:prstGeom prst="rect">
            <a:avLst/>
          </a:prstGeom>
        </p:spPr>
      </p:pic>
    </p:spTree>
    <p:extLst>
      <p:ext uri="{BB962C8B-B14F-4D97-AF65-F5344CB8AC3E}">
        <p14:creationId xmlns:p14="http://schemas.microsoft.com/office/powerpoint/2010/main" val="268019285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EU_Forside Norsk ">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FAC00511-5302-1249-8D09-E759F54C3B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8" name="Subtitle 2">
            <a:extLst>
              <a:ext uri="{FF2B5EF4-FFF2-40B4-BE49-F238E27FC236}">
                <a16:creationId xmlns:a16="http://schemas.microsoft.com/office/drawing/2014/main" id="{DB8D5AE8-FCFA-E44E-959B-768E8C4813DF}"/>
              </a:ext>
            </a:extLst>
          </p:cNvPr>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20" name="Rectangle 12">
            <a:extLst>
              <a:ext uri="{FF2B5EF4-FFF2-40B4-BE49-F238E27FC236}">
                <a16:creationId xmlns:a16="http://schemas.microsoft.com/office/drawing/2014/main" id="{6E5A77D5-7473-2448-B2C0-4E889387C0B1}"/>
              </a:ext>
            </a:extLst>
          </p:cNvPr>
          <p:cNvSpPr/>
          <p:nvPr userDrawn="1"/>
        </p:nvSpPr>
        <p:spPr>
          <a:xfrm>
            <a:off x="803275" y="4081963"/>
            <a:ext cx="566661" cy="3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Text Placeholder 17" descr="@hovedtaler&#10;@forskningsradet&#10;#konferansenavn">
            <a:extLst>
              <a:ext uri="{FF2B5EF4-FFF2-40B4-BE49-F238E27FC236}">
                <a16:creationId xmlns:a16="http://schemas.microsoft.com/office/drawing/2014/main" id="{4AE7F2B1-5E5D-AB49-9037-B29B95295949}"/>
              </a:ext>
            </a:extLst>
          </p:cNvPr>
          <p:cNvSpPr>
            <a:spLocks noGrp="1"/>
          </p:cNvSpPr>
          <p:nvPr>
            <p:ph type="body" sz="quarter" idx="13" hasCustomPrompt="1"/>
          </p:nvPr>
        </p:nvSpPr>
        <p:spPr>
          <a:xfrm>
            <a:off x="803275" y="6300287"/>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a:t># konferansenavn</a:t>
            </a:r>
          </a:p>
        </p:txBody>
      </p:sp>
      <p:sp>
        <p:nvSpPr>
          <p:cNvPr id="24" name="Text Placeholder 17" descr="@hovedtaler&#10;@forskningsradet&#10;#konferansenavn">
            <a:extLst>
              <a:ext uri="{FF2B5EF4-FFF2-40B4-BE49-F238E27FC236}">
                <a16:creationId xmlns:a16="http://schemas.microsoft.com/office/drawing/2014/main" id="{EFE16751-B9C9-CD42-AC14-A5583639C058}"/>
              </a:ext>
            </a:extLst>
          </p:cNvPr>
          <p:cNvSpPr>
            <a:spLocks noGrp="1"/>
          </p:cNvSpPr>
          <p:nvPr>
            <p:ph type="body" sz="quarter" idx="14" hasCustomPrompt="1"/>
          </p:nvPr>
        </p:nvSpPr>
        <p:spPr>
          <a:xfrm>
            <a:off x="803275" y="6100284"/>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dirty="0"/>
              <a:t>@forskningsrådet</a:t>
            </a:r>
          </a:p>
        </p:txBody>
      </p:sp>
      <p:sp>
        <p:nvSpPr>
          <p:cNvPr id="25" name="Text Placeholder 17" descr="@hovedtaler&#10;@forskningsradet&#10;#konferansenavn">
            <a:extLst>
              <a:ext uri="{FF2B5EF4-FFF2-40B4-BE49-F238E27FC236}">
                <a16:creationId xmlns:a16="http://schemas.microsoft.com/office/drawing/2014/main" id="{4E58CF2F-78A8-BA4C-9C46-D216B324DC2B}"/>
              </a:ext>
            </a:extLst>
          </p:cNvPr>
          <p:cNvSpPr>
            <a:spLocks noGrp="1"/>
          </p:cNvSpPr>
          <p:nvPr>
            <p:ph type="body" sz="quarter" idx="15"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dirty="0"/>
              <a:t>@hovedtaler</a:t>
            </a:r>
          </a:p>
        </p:txBody>
      </p:sp>
      <p:pic>
        <p:nvPicPr>
          <p:cNvPr id="11" name="Bilde 10">
            <a:extLst>
              <a:ext uri="{FF2B5EF4-FFF2-40B4-BE49-F238E27FC236}">
                <a16:creationId xmlns:a16="http://schemas.microsoft.com/office/drawing/2014/main" id="{1533037F-092E-514B-9118-EDAC4914CEB9}"/>
              </a:ext>
            </a:extLst>
          </p:cNvPr>
          <p:cNvPicPr>
            <a:picLocks noChangeAspect="1"/>
          </p:cNvPicPr>
          <p:nvPr userDrawn="1"/>
        </p:nvPicPr>
        <p:blipFill>
          <a:blip r:embed="rId3"/>
          <a:stretch>
            <a:fillRect/>
          </a:stretch>
        </p:blipFill>
        <p:spPr>
          <a:xfrm>
            <a:off x="11379131" y="273654"/>
            <a:ext cx="565585" cy="377056"/>
          </a:xfrm>
          <a:prstGeom prst="rect">
            <a:avLst/>
          </a:prstGeom>
        </p:spPr>
      </p:pic>
      <p:sp>
        <p:nvSpPr>
          <p:cNvPr id="12" name="Subtitle 2">
            <a:extLst>
              <a:ext uri="{FF2B5EF4-FFF2-40B4-BE49-F238E27FC236}">
                <a16:creationId xmlns:a16="http://schemas.microsoft.com/office/drawing/2014/main" id="{A11AF084-6F75-6640-8003-F0C6646B95D9}"/>
              </a:ext>
            </a:extLst>
          </p:cNvPr>
          <p:cNvSpPr txBox="1">
            <a:spLocks/>
          </p:cNvSpPr>
          <p:nvPr userDrawn="1"/>
        </p:nvSpPr>
        <p:spPr>
          <a:xfrm>
            <a:off x="803275" y="3266702"/>
            <a:ext cx="5292725" cy="511604"/>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a:buNone/>
              <a:defRPr sz="1800" kern="1200">
                <a:solidFill>
                  <a:schemeClr val="accent1"/>
                </a:solidFill>
                <a:latin typeface="+mn-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spcBef>
                <a:spcPts val="0"/>
              </a:spcBef>
            </a:pPr>
            <a:r>
              <a:rPr lang="nb-NO" sz="1600" noProof="0" dirty="0">
                <a:solidFill>
                  <a:schemeClr val="accent2"/>
                </a:solidFill>
              </a:rPr>
              <a:t>EUROPAS NESTE FORSKNINGS- OG INNOVASJONSPROGRAM</a:t>
            </a:r>
          </a:p>
          <a:p>
            <a:pPr>
              <a:lnSpc>
                <a:spcPct val="100000"/>
              </a:lnSpc>
              <a:spcBef>
                <a:spcPts val="0"/>
              </a:spcBef>
            </a:pPr>
            <a:r>
              <a:rPr lang="en-US" sz="1600" dirty="0">
                <a:solidFill>
                  <a:schemeClr val="accent2"/>
                </a:solidFill>
              </a:rPr>
              <a:t>(2021 – 2027)</a:t>
            </a:r>
            <a:endParaRPr lang="nb-NO" sz="1600" dirty="0">
              <a:solidFill>
                <a:schemeClr val="accent2"/>
              </a:solidFill>
            </a:endParaRPr>
          </a:p>
        </p:txBody>
      </p:sp>
      <p:sp>
        <p:nvSpPr>
          <p:cNvPr id="14" name="TekstSylinder 13">
            <a:extLst>
              <a:ext uri="{FF2B5EF4-FFF2-40B4-BE49-F238E27FC236}">
                <a16:creationId xmlns:a16="http://schemas.microsoft.com/office/drawing/2014/main" id="{0AAC4434-4609-DC41-91C3-828029258915}"/>
              </a:ext>
            </a:extLst>
          </p:cNvPr>
          <p:cNvSpPr txBox="1"/>
          <p:nvPr userDrawn="1"/>
        </p:nvSpPr>
        <p:spPr>
          <a:xfrm>
            <a:off x="711200" y="2478161"/>
            <a:ext cx="5384800" cy="738664"/>
          </a:xfrm>
          <a:prstGeom prst="rect">
            <a:avLst/>
          </a:prstGeom>
          <a:noFill/>
        </p:spPr>
        <p:txBody>
          <a:bodyPr wrap="square" rtlCol="0" anchor="b">
            <a:spAutoFit/>
          </a:bodyPr>
          <a:lstStyle/>
          <a:p>
            <a:r>
              <a:rPr lang="nb-NO" sz="4200" b="1" noProof="0" dirty="0">
                <a:solidFill>
                  <a:schemeClr val="accent1"/>
                </a:solidFill>
              </a:rPr>
              <a:t>Horisont Europa</a:t>
            </a:r>
            <a:endParaRPr lang="nb-NO" sz="4200" b="1" dirty="0">
              <a:solidFill>
                <a:schemeClr val="accent1"/>
              </a:solidFill>
            </a:endParaRPr>
          </a:p>
        </p:txBody>
      </p:sp>
      <p:sp>
        <p:nvSpPr>
          <p:cNvPr id="4" name="TekstSylinder 3">
            <a:extLst>
              <a:ext uri="{FF2B5EF4-FFF2-40B4-BE49-F238E27FC236}">
                <a16:creationId xmlns:a16="http://schemas.microsoft.com/office/drawing/2014/main" id="{91669C6C-2212-6243-BAAB-25A0BBD341B0}"/>
              </a:ext>
            </a:extLst>
          </p:cNvPr>
          <p:cNvSpPr txBox="1"/>
          <p:nvPr userDrawn="1"/>
        </p:nvSpPr>
        <p:spPr>
          <a:xfrm>
            <a:off x="9246489" y="328362"/>
            <a:ext cx="2007909" cy="307777"/>
          </a:xfrm>
          <a:prstGeom prst="rect">
            <a:avLst/>
          </a:prstGeom>
          <a:noFill/>
        </p:spPr>
        <p:txBody>
          <a:bodyPr wrap="square" rtlCol="0">
            <a:spAutoFit/>
          </a:bodyPr>
          <a:lstStyle/>
          <a:p>
            <a:pPr algn="r"/>
            <a:r>
              <a:rPr lang="nb-NO" sz="1400" b="1" i="0" u="none" strike="noStrike" kern="1200" dirty="0">
                <a:solidFill>
                  <a:schemeClr val="tx1"/>
                </a:solidFill>
                <a:effectLst/>
                <a:latin typeface="+mn-lt"/>
                <a:ea typeface="+mn-ea"/>
                <a:cs typeface="+mn-cs"/>
              </a:rPr>
              <a:t>EUROPEAN UNION</a:t>
            </a:r>
            <a:endParaRPr lang="nb-NO" sz="1400" b="1" i="0" dirty="0"/>
          </a:p>
        </p:txBody>
      </p:sp>
      <p:sp>
        <p:nvSpPr>
          <p:cNvPr id="6" name="TekstSylinder 5">
            <a:extLst>
              <a:ext uri="{FF2B5EF4-FFF2-40B4-BE49-F238E27FC236}">
                <a16:creationId xmlns:a16="http://schemas.microsoft.com/office/drawing/2014/main" id="{E7793167-00AD-4046-811E-44B320420BFC}"/>
              </a:ext>
            </a:extLst>
          </p:cNvPr>
          <p:cNvSpPr txBox="1"/>
          <p:nvPr userDrawn="1"/>
        </p:nvSpPr>
        <p:spPr>
          <a:xfrm rot="16200000">
            <a:off x="11296924" y="1458482"/>
            <a:ext cx="1186543" cy="200055"/>
          </a:xfrm>
          <a:prstGeom prst="rect">
            <a:avLst/>
          </a:prstGeom>
          <a:noFill/>
        </p:spPr>
        <p:txBody>
          <a:bodyPr wrap="none" rtlCol="0">
            <a:spAutoFit/>
          </a:bodyPr>
          <a:lstStyle/>
          <a:p>
            <a:r>
              <a:rPr lang="nb-NO" sz="700" b="0" i="0" u="none" strike="noStrike" kern="1200" dirty="0">
                <a:solidFill>
                  <a:schemeClr val="tx1"/>
                </a:solidFill>
                <a:effectLst/>
                <a:latin typeface="+mn-lt"/>
                <a:ea typeface="+mn-ea"/>
                <a:cs typeface="+mn-cs"/>
              </a:rPr>
              <a:t>© EUROPEAN UNION, 2020</a:t>
            </a:r>
            <a:endParaRPr lang="nb-NO" sz="700" i="0" dirty="0"/>
          </a:p>
        </p:txBody>
      </p:sp>
      <p:pic>
        <p:nvPicPr>
          <p:cNvPr id="16" name="Bilde 15">
            <a:extLst>
              <a:ext uri="{FF2B5EF4-FFF2-40B4-BE49-F238E27FC236}">
                <a16:creationId xmlns:a16="http://schemas.microsoft.com/office/drawing/2014/main" id="{121B2FD3-AE96-674A-984B-2BC9FF332BEA}"/>
              </a:ext>
            </a:extLst>
          </p:cNvPr>
          <p:cNvPicPr>
            <a:picLocks noChangeAspect="1"/>
          </p:cNvPicPr>
          <p:nvPr userDrawn="1"/>
        </p:nvPicPr>
        <p:blipFill>
          <a:blip r:embed="rId4"/>
          <a:stretch>
            <a:fillRect/>
          </a:stretch>
        </p:blipFill>
        <p:spPr>
          <a:xfrm>
            <a:off x="215928" y="124331"/>
            <a:ext cx="4039683" cy="694555"/>
          </a:xfrm>
          <a:prstGeom prst="rect">
            <a:avLst/>
          </a:prstGeom>
        </p:spPr>
      </p:pic>
    </p:spTree>
    <p:extLst>
      <p:ext uri="{BB962C8B-B14F-4D97-AF65-F5344CB8AC3E}">
        <p14:creationId xmlns:p14="http://schemas.microsoft.com/office/powerpoint/2010/main" val="55628149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EU_Forside Engelsk ">
    <p:spTree>
      <p:nvGrpSpPr>
        <p:cNvPr id="1" name=""/>
        <p:cNvGrpSpPr/>
        <p:nvPr/>
      </p:nvGrpSpPr>
      <p:grpSpPr>
        <a:xfrm>
          <a:off x="0" y="0"/>
          <a:ext cx="0" cy="0"/>
          <a:chOff x="0" y="0"/>
          <a:chExt cx="0" cy="0"/>
        </a:xfrm>
      </p:grpSpPr>
      <p:pic>
        <p:nvPicPr>
          <p:cNvPr id="15" name="Bilde 14">
            <a:extLst>
              <a:ext uri="{FF2B5EF4-FFF2-40B4-BE49-F238E27FC236}">
                <a16:creationId xmlns:a16="http://schemas.microsoft.com/office/drawing/2014/main" id="{AAECF63D-CCAC-994D-B958-AA688C7D0C5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kstSylinder 18">
            <a:extLst>
              <a:ext uri="{FF2B5EF4-FFF2-40B4-BE49-F238E27FC236}">
                <a16:creationId xmlns:a16="http://schemas.microsoft.com/office/drawing/2014/main" id="{BC6CF762-CFB9-5145-A4A9-478162ED824B}"/>
              </a:ext>
            </a:extLst>
          </p:cNvPr>
          <p:cNvSpPr txBox="1"/>
          <p:nvPr userDrawn="1"/>
        </p:nvSpPr>
        <p:spPr>
          <a:xfrm rot="16200000">
            <a:off x="11296924" y="1458482"/>
            <a:ext cx="1186543" cy="200055"/>
          </a:xfrm>
          <a:prstGeom prst="rect">
            <a:avLst/>
          </a:prstGeom>
          <a:noFill/>
        </p:spPr>
        <p:txBody>
          <a:bodyPr wrap="none" rtlCol="0">
            <a:spAutoFit/>
          </a:bodyPr>
          <a:lstStyle/>
          <a:p>
            <a:r>
              <a:rPr lang="nb-NO" sz="700" b="0" i="0" u="none" strike="noStrike" kern="1200" dirty="0">
                <a:solidFill>
                  <a:schemeClr val="tx1"/>
                </a:solidFill>
                <a:effectLst/>
                <a:latin typeface="+mn-lt"/>
                <a:ea typeface="+mn-ea"/>
                <a:cs typeface="+mn-cs"/>
              </a:rPr>
              <a:t>© EUROPEAN UNION, 2020</a:t>
            </a:r>
            <a:endParaRPr lang="nb-NO" sz="700" i="0" dirty="0"/>
          </a:p>
        </p:txBody>
      </p:sp>
      <p:sp>
        <p:nvSpPr>
          <p:cNvPr id="18" name="Subtitle 2">
            <a:extLst>
              <a:ext uri="{FF2B5EF4-FFF2-40B4-BE49-F238E27FC236}">
                <a16:creationId xmlns:a16="http://schemas.microsoft.com/office/drawing/2014/main" id="{DB8D5AE8-FCFA-E44E-959B-768E8C4813DF}"/>
              </a:ext>
            </a:extLst>
          </p:cNvPr>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20" name="Rectangle 12">
            <a:extLst>
              <a:ext uri="{FF2B5EF4-FFF2-40B4-BE49-F238E27FC236}">
                <a16:creationId xmlns:a16="http://schemas.microsoft.com/office/drawing/2014/main" id="{6E5A77D5-7473-2448-B2C0-4E889387C0B1}"/>
              </a:ext>
            </a:extLst>
          </p:cNvPr>
          <p:cNvSpPr/>
          <p:nvPr userDrawn="1"/>
        </p:nvSpPr>
        <p:spPr>
          <a:xfrm>
            <a:off x="803275" y="4081963"/>
            <a:ext cx="566661" cy="3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Text Placeholder 17" descr="@hovedtaler&#10;@forskningsradet&#10;#konferansenavn">
            <a:extLst>
              <a:ext uri="{FF2B5EF4-FFF2-40B4-BE49-F238E27FC236}">
                <a16:creationId xmlns:a16="http://schemas.microsoft.com/office/drawing/2014/main" id="{4AE7F2B1-5E5D-AB49-9037-B29B95295949}"/>
              </a:ext>
            </a:extLst>
          </p:cNvPr>
          <p:cNvSpPr>
            <a:spLocks noGrp="1"/>
          </p:cNvSpPr>
          <p:nvPr>
            <p:ph type="body" sz="quarter" idx="13" hasCustomPrompt="1"/>
          </p:nvPr>
        </p:nvSpPr>
        <p:spPr>
          <a:xfrm>
            <a:off x="803275" y="6300287"/>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a:t># konferansenavn</a:t>
            </a:r>
          </a:p>
        </p:txBody>
      </p:sp>
      <p:sp>
        <p:nvSpPr>
          <p:cNvPr id="24" name="Text Placeholder 17" descr="@hovedtaler&#10;@forskningsradet&#10;#konferansenavn">
            <a:extLst>
              <a:ext uri="{FF2B5EF4-FFF2-40B4-BE49-F238E27FC236}">
                <a16:creationId xmlns:a16="http://schemas.microsoft.com/office/drawing/2014/main" id="{EFE16751-B9C9-CD42-AC14-A5583639C058}"/>
              </a:ext>
            </a:extLst>
          </p:cNvPr>
          <p:cNvSpPr>
            <a:spLocks noGrp="1"/>
          </p:cNvSpPr>
          <p:nvPr>
            <p:ph type="body" sz="quarter" idx="14" hasCustomPrompt="1"/>
          </p:nvPr>
        </p:nvSpPr>
        <p:spPr>
          <a:xfrm>
            <a:off x="803275" y="6100284"/>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dirty="0"/>
              <a:t>@forskningsrådet</a:t>
            </a:r>
          </a:p>
        </p:txBody>
      </p:sp>
      <p:sp>
        <p:nvSpPr>
          <p:cNvPr id="25" name="Text Placeholder 17" descr="@hovedtaler&#10;@forskningsradet&#10;#konferansenavn">
            <a:extLst>
              <a:ext uri="{FF2B5EF4-FFF2-40B4-BE49-F238E27FC236}">
                <a16:creationId xmlns:a16="http://schemas.microsoft.com/office/drawing/2014/main" id="{4E58CF2F-78A8-BA4C-9C46-D216B324DC2B}"/>
              </a:ext>
            </a:extLst>
          </p:cNvPr>
          <p:cNvSpPr>
            <a:spLocks noGrp="1"/>
          </p:cNvSpPr>
          <p:nvPr>
            <p:ph type="body" sz="quarter" idx="15"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dirty="0"/>
              <a:t>@hovedtaler</a:t>
            </a:r>
          </a:p>
        </p:txBody>
      </p:sp>
      <p:sp>
        <p:nvSpPr>
          <p:cNvPr id="12" name="Subtitle 2">
            <a:extLst>
              <a:ext uri="{FF2B5EF4-FFF2-40B4-BE49-F238E27FC236}">
                <a16:creationId xmlns:a16="http://schemas.microsoft.com/office/drawing/2014/main" id="{A11AF084-6F75-6640-8003-F0C6646B95D9}"/>
              </a:ext>
            </a:extLst>
          </p:cNvPr>
          <p:cNvSpPr txBox="1">
            <a:spLocks/>
          </p:cNvSpPr>
          <p:nvPr userDrawn="1"/>
        </p:nvSpPr>
        <p:spPr>
          <a:xfrm>
            <a:off x="803275" y="3266702"/>
            <a:ext cx="5292725" cy="511604"/>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a:buNone/>
              <a:defRPr sz="1800" kern="1200">
                <a:solidFill>
                  <a:schemeClr val="accent1"/>
                </a:solidFill>
                <a:latin typeface="+mn-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spcBef>
                <a:spcPts val="0"/>
              </a:spcBef>
            </a:pPr>
            <a:r>
              <a:rPr lang="en-US" sz="1600" dirty="0">
                <a:solidFill>
                  <a:schemeClr val="accent2"/>
                </a:solidFill>
              </a:rPr>
              <a:t>THE NEXT EU RESEARCH &amp; INNOVATION</a:t>
            </a:r>
          </a:p>
          <a:p>
            <a:pPr>
              <a:lnSpc>
                <a:spcPct val="100000"/>
              </a:lnSpc>
              <a:spcBef>
                <a:spcPts val="0"/>
              </a:spcBef>
            </a:pPr>
            <a:r>
              <a:rPr lang="en-US" sz="1600" dirty="0">
                <a:solidFill>
                  <a:schemeClr val="accent2"/>
                </a:solidFill>
              </a:rPr>
              <a:t>PROGRAMME (2021 – 2027)</a:t>
            </a:r>
            <a:endParaRPr lang="nb-NO" sz="1600" dirty="0">
              <a:solidFill>
                <a:schemeClr val="accent2"/>
              </a:solidFill>
            </a:endParaRPr>
          </a:p>
        </p:txBody>
      </p:sp>
      <p:sp>
        <p:nvSpPr>
          <p:cNvPr id="14" name="TekstSylinder 13">
            <a:extLst>
              <a:ext uri="{FF2B5EF4-FFF2-40B4-BE49-F238E27FC236}">
                <a16:creationId xmlns:a16="http://schemas.microsoft.com/office/drawing/2014/main" id="{DDEBD684-E28E-AC45-86C1-93007FDB7B98}"/>
              </a:ext>
            </a:extLst>
          </p:cNvPr>
          <p:cNvSpPr txBox="1"/>
          <p:nvPr userDrawn="1"/>
        </p:nvSpPr>
        <p:spPr>
          <a:xfrm>
            <a:off x="711200" y="2478161"/>
            <a:ext cx="5384800" cy="738664"/>
          </a:xfrm>
          <a:prstGeom prst="rect">
            <a:avLst/>
          </a:prstGeom>
          <a:noFill/>
        </p:spPr>
        <p:txBody>
          <a:bodyPr wrap="square" rtlCol="0" anchor="b">
            <a:spAutoFit/>
          </a:bodyPr>
          <a:lstStyle/>
          <a:p>
            <a:r>
              <a:rPr lang="nb-NO" sz="4200" b="1" noProof="0" dirty="0">
                <a:solidFill>
                  <a:schemeClr val="accent1"/>
                </a:solidFill>
              </a:rPr>
              <a:t>Horizon Europe</a:t>
            </a:r>
            <a:endParaRPr lang="nb-NO" sz="4200" b="1" dirty="0">
              <a:solidFill>
                <a:schemeClr val="accent1"/>
              </a:solidFill>
            </a:endParaRPr>
          </a:p>
        </p:txBody>
      </p:sp>
      <p:pic>
        <p:nvPicPr>
          <p:cNvPr id="21" name="Bilde 20">
            <a:extLst>
              <a:ext uri="{FF2B5EF4-FFF2-40B4-BE49-F238E27FC236}">
                <a16:creationId xmlns:a16="http://schemas.microsoft.com/office/drawing/2014/main" id="{1216B002-50BD-1A42-B3BF-99D08C7C3F12}"/>
              </a:ext>
            </a:extLst>
          </p:cNvPr>
          <p:cNvPicPr>
            <a:picLocks noChangeAspect="1"/>
          </p:cNvPicPr>
          <p:nvPr userDrawn="1"/>
        </p:nvPicPr>
        <p:blipFill>
          <a:blip r:embed="rId3"/>
          <a:stretch>
            <a:fillRect/>
          </a:stretch>
        </p:blipFill>
        <p:spPr>
          <a:xfrm>
            <a:off x="11379131" y="273654"/>
            <a:ext cx="565585" cy="377056"/>
          </a:xfrm>
          <a:prstGeom prst="rect">
            <a:avLst/>
          </a:prstGeom>
        </p:spPr>
      </p:pic>
      <p:sp>
        <p:nvSpPr>
          <p:cNvPr id="23" name="TekstSylinder 22">
            <a:extLst>
              <a:ext uri="{FF2B5EF4-FFF2-40B4-BE49-F238E27FC236}">
                <a16:creationId xmlns:a16="http://schemas.microsoft.com/office/drawing/2014/main" id="{730BE24D-707E-8D47-AD02-0407199FC54E}"/>
              </a:ext>
            </a:extLst>
          </p:cNvPr>
          <p:cNvSpPr txBox="1"/>
          <p:nvPr userDrawn="1"/>
        </p:nvSpPr>
        <p:spPr>
          <a:xfrm>
            <a:off x="9246489" y="328362"/>
            <a:ext cx="2007909" cy="307777"/>
          </a:xfrm>
          <a:prstGeom prst="rect">
            <a:avLst/>
          </a:prstGeom>
          <a:noFill/>
        </p:spPr>
        <p:txBody>
          <a:bodyPr wrap="square" rtlCol="0">
            <a:spAutoFit/>
          </a:bodyPr>
          <a:lstStyle/>
          <a:p>
            <a:pPr algn="r"/>
            <a:r>
              <a:rPr lang="nb-NO" sz="1400" b="1" i="0" u="none" strike="noStrike" kern="1200" dirty="0">
                <a:solidFill>
                  <a:schemeClr val="tx1"/>
                </a:solidFill>
                <a:effectLst/>
                <a:latin typeface="+mn-lt"/>
                <a:ea typeface="+mn-ea"/>
                <a:cs typeface="+mn-cs"/>
              </a:rPr>
              <a:t>EUROPEAN UNION</a:t>
            </a:r>
            <a:endParaRPr lang="nb-NO" sz="1400" b="1" i="0" dirty="0"/>
          </a:p>
        </p:txBody>
      </p:sp>
      <p:pic>
        <p:nvPicPr>
          <p:cNvPr id="26" name="Bilde 25">
            <a:extLst>
              <a:ext uri="{FF2B5EF4-FFF2-40B4-BE49-F238E27FC236}">
                <a16:creationId xmlns:a16="http://schemas.microsoft.com/office/drawing/2014/main" id="{9B4E6586-BAC1-EB44-9381-FF6FA9ADF80D}"/>
              </a:ext>
            </a:extLst>
          </p:cNvPr>
          <p:cNvPicPr>
            <a:picLocks noChangeAspect="1"/>
          </p:cNvPicPr>
          <p:nvPr userDrawn="1"/>
        </p:nvPicPr>
        <p:blipFill>
          <a:blip r:embed="rId4"/>
          <a:srcRect/>
          <a:stretch/>
        </p:blipFill>
        <p:spPr>
          <a:xfrm>
            <a:off x="112231" y="124331"/>
            <a:ext cx="4039682" cy="694555"/>
          </a:xfrm>
          <a:prstGeom prst="rect">
            <a:avLst/>
          </a:prstGeom>
        </p:spPr>
      </p:pic>
    </p:spTree>
    <p:extLst>
      <p:ext uri="{BB962C8B-B14F-4D97-AF65-F5344CB8AC3E}">
        <p14:creationId xmlns:p14="http://schemas.microsoft.com/office/powerpoint/2010/main" val="308163389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rside Norsk egen tittel">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B3FA97E4-BACB-A846-9CFD-485E1E1A4D4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kstSylinder 15">
            <a:extLst>
              <a:ext uri="{FF2B5EF4-FFF2-40B4-BE49-F238E27FC236}">
                <a16:creationId xmlns:a16="http://schemas.microsoft.com/office/drawing/2014/main" id="{3C2EDF21-B5E0-A841-9558-C2905F274819}"/>
              </a:ext>
            </a:extLst>
          </p:cNvPr>
          <p:cNvSpPr txBox="1"/>
          <p:nvPr userDrawn="1"/>
        </p:nvSpPr>
        <p:spPr>
          <a:xfrm rot="16200000">
            <a:off x="11296924" y="1458482"/>
            <a:ext cx="1186543" cy="200055"/>
          </a:xfrm>
          <a:prstGeom prst="rect">
            <a:avLst/>
          </a:prstGeom>
          <a:noFill/>
        </p:spPr>
        <p:txBody>
          <a:bodyPr wrap="none" rtlCol="0">
            <a:spAutoFit/>
          </a:bodyPr>
          <a:lstStyle/>
          <a:p>
            <a:r>
              <a:rPr lang="nb-NO" sz="700" b="0" i="0" u="none" strike="noStrike" kern="1200" dirty="0">
                <a:solidFill>
                  <a:schemeClr val="tx1"/>
                </a:solidFill>
                <a:effectLst/>
                <a:latin typeface="+mn-lt"/>
                <a:ea typeface="+mn-ea"/>
                <a:cs typeface="+mn-cs"/>
              </a:rPr>
              <a:t>© EUROPEAN UNION, 2020</a:t>
            </a:r>
            <a:endParaRPr lang="nb-NO" sz="700" i="0" dirty="0"/>
          </a:p>
        </p:txBody>
      </p:sp>
      <p:sp>
        <p:nvSpPr>
          <p:cNvPr id="17" name="Title 1">
            <a:extLst>
              <a:ext uri="{FF2B5EF4-FFF2-40B4-BE49-F238E27FC236}">
                <a16:creationId xmlns:a16="http://schemas.microsoft.com/office/drawing/2014/main" id="{D57D50C3-63DB-1F45-9760-453B235DA9E0}"/>
              </a:ext>
            </a:extLst>
          </p:cNvPr>
          <p:cNvSpPr>
            <a:spLocks noGrp="1"/>
          </p:cNvSpPr>
          <p:nvPr>
            <p:ph type="ctrTitle"/>
          </p:nvPr>
        </p:nvSpPr>
        <p:spPr>
          <a:xfrm>
            <a:off x="803275" y="1418492"/>
            <a:ext cx="5292725" cy="2327231"/>
          </a:xfrm>
        </p:spPr>
        <p:txBody>
          <a:bodyPr lIns="0" rIns="0" anchor="b">
            <a:noAutofit/>
          </a:bodyPr>
          <a:lstStyle>
            <a:lvl1pPr algn="l">
              <a:defRPr sz="4200" b="1">
                <a:solidFill>
                  <a:schemeClr val="accent1"/>
                </a:solidFill>
              </a:defRPr>
            </a:lvl1pPr>
          </a:lstStyle>
          <a:p>
            <a:r>
              <a:rPr lang="nb-NO" noProof="0"/>
              <a:t>Klikk for å redigere tittelstil</a:t>
            </a:r>
            <a:endParaRPr lang="nb-NO" noProof="0" dirty="0"/>
          </a:p>
        </p:txBody>
      </p:sp>
      <p:sp>
        <p:nvSpPr>
          <p:cNvPr id="18" name="Subtitle 2">
            <a:extLst>
              <a:ext uri="{FF2B5EF4-FFF2-40B4-BE49-F238E27FC236}">
                <a16:creationId xmlns:a16="http://schemas.microsoft.com/office/drawing/2014/main" id="{DB8D5AE8-FCFA-E44E-959B-768E8C4813DF}"/>
              </a:ext>
            </a:extLst>
          </p:cNvPr>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20" name="Rectangle 12">
            <a:extLst>
              <a:ext uri="{FF2B5EF4-FFF2-40B4-BE49-F238E27FC236}">
                <a16:creationId xmlns:a16="http://schemas.microsoft.com/office/drawing/2014/main" id="{6E5A77D5-7473-2448-B2C0-4E889387C0B1}"/>
              </a:ext>
            </a:extLst>
          </p:cNvPr>
          <p:cNvSpPr/>
          <p:nvPr userDrawn="1"/>
        </p:nvSpPr>
        <p:spPr>
          <a:xfrm>
            <a:off x="803275" y="4081963"/>
            <a:ext cx="566661" cy="3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Text Placeholder 17" descr="@hovedtaler&#10;@forskningsradet&#10;#konferansenavn">
            <a:extLst>
              <a:ext uri="{FF2B5EF4-FFF2-40B4-BE49-F238E27FC236}">
                <a16:creationId xmlns:a16="http://schemas.microsoft.com/office/drawing/2014/main" id="{4AE7F2B1-5E5D-AB49-9037-B29B95295949}"/>
              </a:ext>
            </a:extLst>
          </p:cNvPr>
          <p:cNvSpPr>
            <a:spLocks noGrp="1"/>
          </p:cNvSpPr>
          <p:nvPr>
            <p:ph type="body" sz="quarter" idx="13" hasCustomPrompt="1"/>
          </p:nvPr>
        </p:nvSpPr>
        <p:spPr>
          <a:xfrm>
            <a:off x="803275" y="6300287"/>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a:t># konferansenavn</a:t>
            </a:r>
          </a:p>
        </p:txBody>
      </p:sp>
      <p:sp>
        <p:nvSpPr>
          <p:cNvPr id="24" name="Text Placeholder 17" descr="@hovedtaler&#10;@forskningsradet&#10;#konferansenavn">
            <a:extLst>
              <a:ext uri="{FF2B5EF4-FFF2-40B4-BE49-F238E27FC236}">
                <a16:creationId xmlns:a16="http://schemas.microsoft.com/office/drawing/2014/main" id="{EFE16751-B9C9-CD42-AC14-A5583639C058}"/>
              </a:ext>
            </a:extLst>
          </p:cNvPr>
          <p:cNvSpPr>
            <a:spLocks noGrp="1"/>
          </p:cNvSpPr>
          <p:nvPr>
            <p:ph type="body" sz="quarter" idx="14" hasCustomPrompt="1"/>
          </p:nvPr>
        </p:nvSpPr>
        <p:spPr>
          <a:xfrm>
            <a:off x="803275" y="6100284"/>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dirty="0"/>
              <a:t>@forskningsrådet</a:t>
            </a:r>
          </a:p>
        </p:txBody>
      </p:sp>
      <p:sp>
        <p:nvSpPr>
          <p:cNvPr id="25" name="Text Placeholder 17" descr="@hovedtaler&#10;@forskningsradet&#10;#konferansenavn">
            <a:extLst>
              <a:ext uri="{FF2B5EF4-FFF2-40B4-BE49-F238E27FC236}">
                <a16:creationId xmlns:a16="http://schemas.microsoft.com/office/drawing/2014/main" id="{4E58CF2F-78A8-BA4C-9C46-D216B324DC2B}"/>
              </a:ext>
            </a:extLst>
          </p:cNvPr>
          <p:cNvSpPr>
            <a:spLocks noGrp="1"/>
          </p:cNvSpPr>
          <p:nvPr>
            <p:ph type="body" sz="quarter" idx="15"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dirty="0"/>
              <a:t>@hovedtaler</a:t>
            </a:r>
          </a:p>
        </p:txBody>
      </p:sp>
      <p:pic>
        <p:nvPicPr>
          <p:cNvPr id="19" name="Bilde 18">
            <a:extLst>
              <a:ext uri="{FF2B5EF4-FFF2-40B4-BE49-F238E27FC236}">
                <a16:creationId xmlns:a16="http://schemas.microsoft.com/office/drawing/2014/main" id="{EAFA092D-E1A0-A141-A706-CDA1FDE0B9DB}"/>
              </a:ext>
            </a:extLst>
          </p:cNvPr>
          <p:cNvPicPr>
            <a:picLocks noChangeAspect="1"/>
          </p:cNvPicPr>
          <p:nvPr userDrawn="1"/>
        </p:nvPicPr>
        <p:blipFill>
          <a:blip r:embed="rId3"/>
          <a:stretch>
            <a:fillRect/>
          </a:stretch>
        </p:blipFill>
        <p:spPr>
          <a:xfrm>
            <a:off x="11379131" y="273654"/>
            <a:ext cx="565585" cy="377056"/>
          </a:xfrm>
          <a:prstGeom prst="rect">
            <a:avLst/>
          </a:prstGeom>
        </p:spPr>
      </p:pic>
      <p:sp>
        <p:nvSpPr>
          <p:cNvPr id="21" name="TekstSylinder 20">
            <a:extLst>
              <a:ext uri="{FF2B5EF4-FFF2-40B4-BE49-F238E27FC236}">
                <a16:creationId xmlns:a16="http://schemas.microsoft.com/office/drawing/2014/main" id="{77B6D8FA-1B4A-8F4E-88AE-7F35C3CD6BC4}"/>
              </a:ext>
            </a:extLst>
          </p:cNvPr>
          <p:cNvSpPr txBox="1"/>
          <p:nvPr userDrawn="1"/>
        </p:nvSpPr>
        <p:spPr>
          <a:xfrm>
            <a:off x="9246489" y="328362"/>
            <a:ext cx="2007909" cy="307777"/>
          </a:xfrm>
          <a:prstGeom prst="rect">
            <a:avLst/>
          </a:prstGeom>
          <a:noFill/>
        </p:spPr>
        <p:txBody>
          <a:bodyPr wrap="square" rtlCol="0">
            <a:spAutoFit/>
          </a:bodyPr>
          <a:lstStyle/>
          <a:p>
            <a:pPr algn="r"/>
            <a:r>
              <a:rPr lang="nb-NO" sz="1400" b="1" i="0" u="none" strike="noStrike" kern="1200" dirty="0">
                <a:solidFill>
                  <a:schemeClr val="tx1"/>
                </a:solidFill>
                <a:effectLst/>
                <a:latin typeface="+mn-lt"/>
                <a:ea typeface="+mn-ea"/>
                <a:cs typeface="+mn-cs"/>
              </a:rPr>
              <a:t>EUROPEAN UNION</a:t>
            </a:r>
            <a:endParaRPr lang="nb-NO" sz="1400" b="1" i="0" dirty="0"/>
          </a:p>
        </p:txBody>
      </p:sp>
      <p:pic>
        <p:nvPicPr>
          <p:cNvPr id="23" name="Bilde 22">
            <a:extLst>
              <a:ext uri="{FF2B5EF4-FFF2-40B4-BE49-F238E27FC236}">
                <a16:creationId xmlns:a16="http://schemas.microsoft.com/office/drawing/2014/main" id="{0D48E364-887C-0946-8310-7D3A11DB7417}"/>
              </a:ext>
            </a:extLst>
          </p:cNvPr>
          <p:cNvPicPr>
            <a:picLocks noChangeAspect="1"/>
          </p:cNvPicPr>
          <p:nvPr userDrawn="1"/>
        </p:nvPicPr>
        <p:blipFill>
          <a:blip r:embed="rId4"/>
          <a:stretch>
            <a:fillRect/>
          </a:stretch>
        </p:blipFill>
        <p:spPr>
          <a:xfrm>
            <a:off x="215928" y="124331"/>
            <a:ext cx="4039683" cy="694555"/>
          </a:xfrm>
          <a:prstGeom prst="rect">
            <a:avLst/>
          </a:prstGeom>
        </p:spPr>
      </p:pic>
    </p:spTree>
    <p:extLst>
      <p:ext uri="{BB962C8B-B14F-4D97-AF65-F5344CB8AC3E}">
        <p14:creationId xmlns:p14="http://schemas.microsoft.com/office/powerpoint/2010/main" val="205852843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rside Engelsk egen tittel">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F243BFD6-C567-9F49-94C0-C5E0280A850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kstSylinder 15">
            <a:extLst>
              <a:ext uri="{FF2B5EF4-FFF2-40B4-BE49-F238E27FC236}">
                <a16:creationId xmlns:a16="http://schemas.microsoft.com/office/drawing/2014/main" id="{997F771D-2971-6C4F-B94E-B7E592D3C665}"/>
              </a:ext>
            </a:extLst>
          </p:cNvPr>
          <p:cNvSpPr txBox="1"/>
          <p:nvPr userDrawn="1"/>
        </p:nvSpPr>
        <p:spPr>
          <a:xfrm rot="16200000">
            <a:off x="11296924" y="1458482"/>
            <a:ext cx="1186543" cy="200055"/>
          </a:xfrm>
          <a:prstGeom prst="rect">
            <a:avLst/>
          </a:prstGeom>
          <a:noFill/>
        </p:spPr>
        <p:txBody>
          <a:bodyPr wrap="none" rtlCol="0">
            <a:spAutoFit/>
          </a:bodyPr>
          <a:lstStyle/>
          <a:p>
            <a:r>
              <a:rPr lang="nb-NO" sz="700" b="0" i="0" u="none" strike="noStrike" kern="1200" dirty="0">
                <a:solidFill>
                  <a:schemeClr val="tx1"/>
                </a:solidFill>
                <a:effectLst/>
                <a:latin typeface="+mn-lt"/>
                <a:ea typeface="+mn-ea"/>
                <a:cs typeface="+mn-cs"/>
              </a:rPr>
              <a:t>© EUROPEAN UNION, 2020</a:t>
            </a:r>
            <a:endParaRPr lang="nb-NO" sz="700" i="0" dirty="0"/>
          </a:p>
        </p:txBody>
      </p:sp>
      <p:sp>
        <p:nvSpPr>
          <p:cNvPr id="17" name="Title 1">
            <a:extLst>
              <a:ext uri="{FF2B5EF4-FFF2-40B4-BE49-F238E27FC236}">
                <a16:creationId xmlns:a16="http://schemas.microsoft.com/office/drawing/2014/main" id="{D57D50C3-63DB-1F45-9760-453B235DA9E0}"/>
              </a:ext>
            </a:extLst>
          </p:cNvPr>
          <p:cNvSpPr>
            <a:spLocks noGrp="1"/>
          </p:cNvSpPr>
          <p:nvPr>
            <p:ph type="ctrTitle"/>
          </p:nvPr>
        </p:nvSpPr>
        <p:spPr>
          <a:xfrm>
            <a:off x="803275" y="1418492"/>
            <a:ext cx="5292725" cy="2327231"/>
          </a:xfrm>
        </p:spPr>
        <p:txBody>
          <a:bodyPr lIns="0" rIns="0" anchor="b">
            <a:noAutofit/>
          </a:bodyPr>
          <a:lstStyle>
            <a:lvl1pPr algn="l">
              <a:defRPr sz="4200" b="1">
                <a:solidFill>
                  <a:schemeClr val="accent1"/>
                </a:solidFill>
              </a:defRPr>
            </a:lvl1pPr>
          </a:lstStyle>
          <a:p>
            <a:r>
              <a:rPr lang="nb-NO" noProof="0"/>
              <a:t>Klikk for å redigere tittelstil</a:t>
            </a:r>
            <a:endParaRPr lang="nb-NO" noProof="0" dirty="0"/>
          </a:p>
        </p:txBody>
      </p:sp>
      <p:sp>
        <p:nvSpPr>
          <p:cNvPr id="18" name="Subtitle 2">
            <a:extLst>
              <a:ext uri="{FF2B5EF4-FFF2-40B4-BE49-F238E27FC236}">
                <a16:creationId xmlns:a16="http://schemas.microsoft.com/office/drawing/2014/main" id="{DB8D5AE8-FCFA-E44E-959B-768E8C4813DF}"/>
              </a:ext>
            </a:extLst>
          </p:cNvPr>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20" name="Rectangle 12">
            <a:extLst>
              <a:ext uri="{FF2B5EF4-FFF2-40B4-BE49-F238E27FC236}">
                <a16:creationId xmlns:a16="http://schemas.microsoft.com/office/drawing/2014/main" id="{6E5A77D5-7473-2448-B2C0-4E889387C0B1}"/>
              </a:ext>
            </a:extLst>
          </p:cNvPr>
          <p:cNvSpPr/>
          <p:nvPr userDrawn="1"/>
        </p:nvSpPr>
        <p:spPr>
          <a:xfrm>
            <a:off x="803275" y="4081963"/>
            <a:ext cx="566661" cy="3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Text Placeholder 17" descr="@hovedtaler&#10;@forskningsradet&#10;#konferansenavn">
            <a:extLst>
              <a:ext uri="{FF2B5EF4-FFF2-40B4-BE49-F238E27FC236}">
                <a16:creationId xmlns:a16="http://schemas.microsoft.com/office/drawing/2014/main" id="{4AE7F2B1-5E5D-AB49-9037-B29B95295949}"/>
              </a:ext>
            </a:extLst>
          </p:cNvPr>
          <p:cNvSpPr>
            <a:spLocks noGrp="1"/>
          </p:cNvSpPr>
          <p:nvPr>
            <p:ph type="body" sz="quarter" idx="13" hasCustomPrompt="1"/>
          </p:nvPr>
        </p:nvSpPr>
        <p:spPr>
          <a:xfrm>
            <a:off x="803275" y="6300287"/>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a:t># konferansenavn</a:t>
            </a:r>
          </a:p>
        </p:txBody>
      </p:sp>
      <p:sp>
        <p:nvSpPr>
          <p:cNvPr id="24" name="Text Placeholder 17" descr="@hovedtaler&#10;@forskningsradet&#10;#konferansenavn">
            <a:extLst>
              <a:ext uri="{FF2B5EF4-FFF2-40B4-BE49-F238E27FC236}">
                <a16:creationId xmlns:a16="http://schemas.microsoft.com/office/drawing/2014/main" id="{EFE16751-B9C9-CD42-AC14-A5583639C058}"/>
              </a:ext>
            </a:extLst>
          </p:cNvPr>
          <p:cNvSpPr>
            <a:spLocks noGrp="1"/>
          </p:cNvSpPr>
          <p:nvPr>
            <p:ph type="body" sz="quarter" idx="14" hasCustomPrompt="1"/>
          </p:nvPr>
        </p:nvSpPr>
        <p:spPr>
          <a:xfrm>
            <a:off x="803275" y="6100284"/>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dirty="0"/>
              <a:t>@forskningsrådet</a:t>
            </a:r>
          </a:p>
        </p:txBody>
      </p:sp>
      <p:sp>
        <p:nvSpPr>
          <p:cNvPr id="25" name="Text Placeholder 17" descr="@hovedtaler&#10;@forskningsradet&#10;#konferansenavn">
            <a:extLst>
              <a:ext uri="{FF2B5EF4-FFF2-40B4-BE49-F238E27FC236}">
                <a16:creationId xmlns:a16="http://schemas.microsoft.com/office/drawing/2014/main" id="{4E58CF2F-78A8-BA4C-9C46-D216B324DC2B}"/>
              </a:ext>
            </a:extLst>
          </p:cNvPr>
          <p:cNvSpPr>
            <a:spLocks noGrp="1"/>
          </p:cNvSpPr>
          <p:nvPr>
            <p:ph type="body" sz="quarter" idx="15"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dirty="0"/>
              <a:t>@hovedtaler</a:t>
            </a:r>
          </a:p>
        </p:txBody>
      </p:sp>
      <p:pic>
        <p:nvPicPr>
          <p:cNvPr id="19" name="Bilde 18">
            <a:extLst>
              <a:ext uri="{FF2B5EF4-FFF2-40B4-BE49-F238E27FC236}">
                <a16:creationId xmlns:a16="http://schemas.microsoft.com/office/drawing/2014/main" id="{4CF6D5DA-B7BD-0648-8F8C-B3FFCC0803DF}"/>
              </a:ext>
            </a:extLst>
          </p:cNvPr>
          <p:cNvPicPr>
            <a:picLocks noChangeAspect="1"/>
          </p:cNvPicPr>
          <p:nvPr userDrawn="1"/>
        </p:nvPicPr>
        <p:blipFill>
          <a:blip r:embed="rId3"/>
          <a:stretch>
            <a:fillRect/>
          </a:stretch>
        </p:blipFill>
        <p:spPr>
          <a:xfrm>
            <a:off x="11379131" y="273654"/>
            <a:ext cx="565585" cy="377056"/>
          </a:xfrm>
          <a:prstGeom prst="rect">
            <a:avLst/>
          </a:prstGeom>
        </p:spPr>
      </p:pic>
      <p:sp>
        <p:nvSpPr>
          <p:cNvPr id="21" name="TekstSylinder 20">
            <a:extLst>
              <a:ext uri="{FF2B5EF4-FFF2-40B4-BE49-F238E27FC236}">
                <a16:creationId xmlns:a16="http://schemas.microsoft.com/office/drawing/2014/main" id="{D4E4DD97-B5FC-6349-8F75-2FC926DD0552}"/>
              </a:ext>
            </a:extLst>
          </p:cNvPr>
          <p:cNvSpPr txBox="1"/>
          <p:nvPr userDrawn="1"/>
        </p:nvSpPr>
        <p:spPr>
          <a:xfrm>
            <a:off x="9246489" y="328362"/>
            <a:ext cx="2007909" cy="307777"/>
          </a:xfrm>
          <a:prstGeom prst="rect">
            <a:avLst/>
          </a:prstGeom>
          <a:noFill/>
        </p:spPr>
        <p:txBody>
          <a:bodyPr wrap="square" rtlCol="0">
            <a:spAutoFit/>
          </a:bodyPr>
          <a:lstStyle/>
          <a:p>
            <a:pPr algn="r"/>
            <a:r>
              <a:rPr lang="nb-NO" sz="1400" b="1" i="0" u="none" strike="noStrike" kern="1200" dirty="0">
                <a:solidFill>
                  <a:schemeClr val="tx1"/>
                </a:solidFill>
                <a:effectLst/>
                <a:latin typeface="+mn-lt"/>
                <a:ea typeface="+mn-ea"/>
                <a:cs typeface="+mn-cs"/>
              </a:rPr>
              <a:t>EUROPEAN UNION</a:t>
            </a:r>
            <a:endParaRPr lang="nb-NO" sz="1400" b="1" i="0" dirty="0"/>
          </a:p>
        </p:txBody>
      </p:sp>
      <p:pic>
        <p:nvPicPr>
          <p:cNvPr id="23" name="Bilde 22">
            <a:extLst>
              <a:ext uri="{FF2B5EF4-FFF2-40B4-BE49-F238E27FC236}">
                <a16:creationId xmlns:a16="http://schemas.microsoft.com/office/drawing/2014/main" id="{22B84069-B968-5947-8DBB-BEAC3676DF3B}"/>
              </a:ext>
            </a:extLst>
          </p:cNvPr>
          <p:cNvPicPr>
            <a:picLocks noChangeAspect="1"/>
          </p:cNvPicPr>
          <p:nvPr userDrawn="1"/>
        </p:nvPicPr>
        <p:blipFill>
          <a:blip r:embed="rId4"/>
          <a:srcRect/>
          <a:stretch/>
        </p:blipFill>
        <p:spPr>
          <a:xfrm>
            <a:off x="112231" y="124331"/>
            <a:ext cx="4039682" cy="694555"/>
          </a:xfrm>
          <a:prstGeom prst="rect">
            <a:avLst/>
          </a:prstGeom>
        </p:spPr>
      </p:pic>
    </p:spTree>
    <p:extLst>
      <p:ext uri="{BB962C8B-B14F-4D97-AF65-F5344CB8AC3E}">
        <p14:creationId xmlns:p14="http://schemas.microsoft.com/office/powerpoint/2010/main" val="274021175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A ly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03275" y="1739017"/>
            <a:ext cx="10656888" cy="4439355"/>
          </a:xfrm>
          <a:prstGeom prst="rect">
            <a:avLst/>
          </a:prstGeom>
        </p:spPr>
        <p:txBody>
          <a:bodyPr/>
          <a:lstStyle>
            <a:lvl1pPr marL="0" indent="0">
              <a:buFont typeface="Arial" panose="020B0604020202020204" pitchFamily="34" charset="0"/>
              <a:buNone/>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marL="0" indent="0">
              <a:buNone/>
            </a:pPr>
            <a:r>
              <a:rPr lang="nb-NO" dirty="0">
                <a:latin typeface="Calibri" panose="020F0502020204030204" pitchFamily="34" charset="0"/>
                <a:ea typeface="Source Sans Pro" panose="020B0503030403020204" pitchFamily="34" charset="0"/>
                <a:cs typeface="Calibri" panose="020F0502020204030204" pitchFamily="34" charset="0"/>
              </a:rPr>
              <a:t>…men vær forsiktig så du ikke skriver for langt. Da kan det bli vanskelig å lese. </a:t>
            </a:r>
            <a:br>
              <a:rPr lang="nb-NO" dirty="0">
                <a:latin typeface="Calibri" panose="020F0502020204030204" pitchFamily="34" charset="0"/>
                <a:ea typeface="Source Sans Pro" panose="020B0503030403020204" pitchFamily="34" charset="0"/>
                <a:cs typeface="Calibri" panose="020F0502020204030204" pitchFamily="34" charset="0"/>
              </a:rPr>
            </a:br>
            <a:br>
              <a:rPr lang="nb-NO" dirty="0">
                <a:latin typeface="Calibri" panose="020F0502020204030204" pitchFamily="34" charset="0"/>
                <a:ea typeface="Source Sans Pro" panose="020B0503030403020204" pitchFamily="34" charset="0"/>
                <a:cs typeface="Calibri" panose="020F0502020204030204" pitchFamily="34" charset="0"/>
              </a:rPr>
            </a:br>
            <a:r>
              <a:rPr lang="nb-NO" dirty="0">
                <a:latin typeface="Calibri" panose="020F0502020204030204" pitchFamily="34" charset="0"/>
                <a:ea typeface="Source Sans Pro" panose="020B0503030403020204" pitchFamily="34" charset="0"/>
                <a:cs typeface="Calibri" panose="020F0502020204030204" pitchFamily="34" charset="0"/>
              </a:rPr>
              <a:t>Du kan lese mer om hvordan man lager gode presentasjoner på </a:t>
            </a:r>
            <a:r>
              <a:rPr lang="nb-NO" dirty="0">
                <a:latin typeface="Calibri" panose="020F0502020204030204" pitchFamily="34" charset="0"/>
                <a:ea typeface="Source Sans Pro" panose="020B050303040302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Ekko-siden for PowerPoint</a:t>
            </a:r>
            <a:r>
              <a:rPr lang="nb-NO" dirty="0">
                <a:latin typeface="Calibri" panose="020F0502020204030204" pitchFamily="34" charset="0"/>
                <a:ea typeface="Source Sans Pro" panose="020B0503030403020204" pitchFamily="34" charset="0"/>
                <a:cs typeface="Calibri" panose="020F0502020204030204" pitchFamily="34" charset="0"/>
              </a:rPr>
              <a:t>    </a:t>
            </a:r>
            <a:br>
              <a:rPr lang="nb-NO" dirty="0">
                <a:latin typeface="Calibri" panose="020F0502020204030204" pitchFamily="34" charset="0"/>
                <a:ea typeface="Source Sans Pro" panose="020B0503030403020204" pitchFamily="34" charset="0"/>
                <a:cs typeface="Calibri" panose="020F0502020204030204" pitchFamily="34" charset="0"/>
              </a:rPr>
            </a:br>
            <a:br>
              <a:rPr lang="nb-NO" dirty="0">
                <a:latin typeface="Calibri" panose="020F0502020204030204" pitchFamily="34" charset="0"/>
                <a:ea typeface="Source Sans Pro" panose="020B0503030403020204" pitchFamily="34" charset="0"/>
                <a:cs typeface="Calibri" panose="020F0502020204030204" pitchFamily="34" charset="0"/>
              </a:rPr>
            </a:br>
            <a:r>
              <a:rPr lang="nb-NO" dirty="0">
                <a:latin typeface="Calibri" panose="020F0502020204030204" pitchFamily="34" charset="0"/>
                <a:ea typeface="Source Sans Pro" panose="020B0503030403020204" pitchFamily="34" charset="0"/>
                <a:cs typeface="Calibri" panose="020F0502020204030204" pitchFamily="34" charset="0"/>
              </a:rPr>
              <a:t>Denne boksen kan inneholde tekst, bilde, tabell, figur m.m.</a:t>
            </a:r>
          </a:p>
        </p:txBody>
      </p:sp>
      <p:sp>
        <p:nvSpPr>
          <p:cNvPr id="4" name="Date Placeholder 3"/>
          <p:cNvSpPr>
            <a:spLocks noGrp="1"/>
          </p:cNvSpPr>
          <p:nvPr>
            <p:ph type="dt" sz="half" idx="10"/>
          </p:nvPr>
        </p:nvSpPr>
        <p:spPr>
          <a:xfrm>
            <a:off x="10533856" y="6446114"/>
            <a:ext cx="926307" cy="213591"/>
          </a:xfrm>
        </p:spPr>
        <p:txBody>
          <a:bodyPr/>
          <a:lstStyle/>
          <a:p>
            <a:fld id="{4A86EA54-FC94-4385-9799-65AAE55B92F3}" type="datetime1">
              <a:rPr lang="nb-NO" noProof="0" smtClean="0"/>
              <a:t>08.02.2024</a:t>
            </a:fld>
            <a:endParaRPr lang="nb-NO" noProof="0" dirty="0"/>
          </a:p>
        </p:txBody>
      </p:sp>
      <p:sp>
        <p:nvSpPr>
          <p:cNvPr id="5" name="Footer Placeholder 4"/>
          <p:cNvSpPr>
            <a:spLocks noGrp="1"/>
          </p:cNvSpPr>
          <p:nvPr>
            <p:ph type="ftr" sz="quarter" idx="11"/>
          </p:nvPr>
        </p:nvSpPr>
        <p:spPr>
          <a:xfrm>
            <a:off x="810000" y="6448461"/>
            <a:ext cx="5035550" cy="213591"/>
          </a:xfrm>
        </p:spPr>
        <p:txBody>
          <a:bodyPr/>
          <a:lstStyle>
            <a:lvl1pPr algn="l">
              <a:defRPr/>
            </a:lvl1pPr>
          </a:lstStyle>
          <a:p>
            <a:r>
              <a:rPr lang="nb-NO" dirty="0"/>
              <a:t>Sett inn navnet på presentasjonen ved å klikke på Header &amp; </a:t>
            </a:r>
            <a:r>
              <a:rPr lang="nb-NO" dirty="0" err="1"/>
              <a:t>Footer</a:t>
            </a:r>
            <a:r>
              <a:rPr lang="nb-NO" dirty="0"/>
              <a:t> i </a:t>
            </a:r>
            <a:r>
              <a:rPr lang="nb-NO" dirty="0" err="1"/>
              <a:t>Insert</a:t>
            </a:r>
            <a:r>
              <a:rPr lang="nb-NO" dirty="0"/>
              <a:t> fanen</a:t>
            </a:r>
          </a:p>
        </p:txBody>
      </p:sp>
      <p:sp>
        <p:nvSpPr>
          <p:cNvPr id="6" name="Slide Number Placeholder 5"/>
          <p:cNvSpPr>
            <a:spLocks noGrp="1"/>
          </p:cNvSpPr>
          <p:nvPr>
            <p:ph type="sldNum" sz="quarter" idx="12"/>
          </p:nvPr>
        </p:nvSpPr>
        <p:spPr>
          <a:xfrm>
            <a:off x="11714055" y="6446115"/>
            <a:ext cx="208864" cy="213591"/>
          </a:xfrm>
        </p:spPr>
        <p:txBody>
          <a:bodyPr/>
          <a:lstStyle/>
          <a:p>
            <a:fld id="{E4F9EB86-8110-D14E-B8CF-CB8DE250DDC0}" type="slidenum">
              <a:rPr lang="nb-NO" noProof="0" smtClean="0"/>
              <a:t>‹#›</a:t>
            </a:fld>
            <a:endParaRPr lang="nb-NO" noProof="0"/>
          </a:p>
        </p:txBody>
      </p:sp>
      <p:sp>
        <p:nvSpPr>
          <p:cNvPr id="11" name="Title Placeholder 1">
            <a:extLst>
              <a:ext uri="{FF2B5EF4-FFF2-40B4-BE49-F238E27FC236}">
                <a16:creationId xmlns:a16="http://schemas.microsoft.com/office/drawing/2014/main" id="{D3440623-1D32-1741-B396-2E9428CC6562}"/>
              </a:ext>
            </a:extLst>
          </p:cNvPr>
          <p:cNvSpPr>
            <a:spLocks noGrp="1"/>
          </p:cNvSpPr>
          <p:nvPr>
            <p:ph type="title" hasCustomPrompt="1"/>
          </p:nvPr>
        </p:nvSpPr>
        <p:spPr>
          <a:xfrm>
            <a:off x="803275" y="284400"/>
            <a:ext cx="10656888" cy="936000"/>
          </a:xfrm>
          <a:prstGeom prst="rect">
            <a:avLst/>
          </a:prstGeom>
        </p:spPr>
        <p:txBody>
          <a:bodyPr vert="horz" lIns="0" tIns="0" rIns="0" bIns="0" rtlCol="0" anchor="b">
            <a:noAutofit/>
          </a:bodyPr>
          <a:lstStyle>
            <a:lvl1pPr>
              <a:defRPr/>
            </a:lvl1pPr>
          </a:lstStyle>
          <a:p>
            <a:r>
              <a:rPr lang="nb-NO" dirty="0"/>
              <a:t>Her legger du inn overskrift (ikke mer enn to linjer)</a:t>
            </a:r>
            <a:endParaRPr lang="nb-NO" noProof="0" dirty="0"/>
          </a:p>
        </p:txBody>
      </p:sp>
    </p:spTree>
    <p:extLst>
      <p:ext uri="{BB962C8B-B14F-4D97-AF65-F5344CB8AC3E}">
        <p14:creationId xmlns:p14="http://schemas.microsoft.com/office/powerpoint/2010/main" val="17472630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266D60C5-17E3-C547-9B92-6C25946EE3CA}"/>
              </a:ext>
            </a:extLst>
          </p:cNvPr>
          <p:cNvPicPr>
            <a:picLocks noChangeAspect="1"/>
          </p:cNvPicPr>
          <p:nvPr userDrawn="1"/>
        </p:nvPicPr>
        <p:blipFill>
          <a:blip r:embed="rId2"/>
          <a:stretch>
            <a:fillRect/>
          </a:stretch>
        </p:blipFill>
        <p:spPr>
          <a:xfrm>
            <a:off x="0" y="-9600"/>
            <a:ext cx="12192000" cy="2692400"/>
          </a:xfrm>
          <a:prstGeom prst="rect">
            <a:avLst/>
          </a:prstGeom>
        </p:spPr>
      </p:pic>
      <p:sp>
        <p:nvSpPr>
          <p:cNvPr id="29" name="Rectangle 5"/>
          <p:cNvSpPr/>
          <p:nvPr userDrawn="1"/>
        </p:nvSpPr>
        <p:spPr>
          <a:xfrm>
            <a:off x="-1" y="2682800"/>
            <a:ext cx="12192000" cy="417519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14" name="Text Placeholder 13"/>
          <p:cNvSpPr>
            <a:spLocks noGrp="1"/>
          </p:cNvSpPr>
          <p:nvPr>
            <p:ph type="body" sz="quarter" idx="14" hasCustomPrompt="1"/>
          </p:nvPr>
        </p:nvSpPr>
        <p:spPr>
          <a:xfrm>
            <a:off x="803275" y="3081338"/>
            <a:ext cx="566737" cy="568325"/>
          </a:xfrm>
          <a:solidFill>
            <a:schemeClr val="accent2"/>
          </a:solidFill>
        </p:spPr>
        <p:txBody>
          <a:bodyPr lIns="0" rIns="0" anchor="ctr"/>
          <a:lstStyle>
            <a:lvl1pPr marL="0" indent="0" algn="ctr">
              <a:buNone/>
              <a:defRPr>
                <a:solidFill>
                  <a:schemeClr val="accent1"/>
                </a:solidFill>
              </a:defRPr>
            </a:lvl1pPr>
          </a:lstStyle>
          <a:p>
            <a:pPr lvl="0"/>
            <a:r>
              <a:rPr lang="nb-NO" noProof="0"/>
              <a:t>##</a:t>
            </a:r>
          </a:p>
        </p:txBody>
      </p:sp>
      <p:sp>
        <p:nvSpPr>
          <p:cNvPr id="15" name="Text Placeholder 13"/>
          <p:cNvSpPr>
            <a:spLocks noGrp="1"/>
          </p:cNvSpPr>
          <p:nvPr>
            <p:ph type="body" sz="quarter" idx="15" hasCustomPrompt="1"/>
          </p:nvPr>
        </p:nvSpPr>
        <p:spPr>
          <a:xfrm>
            <a:off x="1369936" y="3081338"/>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16" name="Text Placeholder 13"/>
          <p:cNvSpPr>
            <a:spLocks noGrp="1"/>
          </p:cNvSpPr>
          <p:nvPr>
            <p:ph type="body" sz="quarter" idx="16" hasCustomPrompt="1"/>
          </p:nvPr>
        </p:nvSpPr>
        <p:spPr>
          <a:xfrm>
            <a:off x="803275" y="3789288"/>
            <a:ext cx="566737" cy="568325"/>
          </a:xfrm>
          <a:solidFill>
            <a:schemeClr val="accent2"/>
          </a:solidFill>
        </p:spPr>
        <p:txBody>
          <a:bodyPr lIns="0" rIns="0" anchor="ctr"/>
          <a:lstStyle>
            <a:lvl1pPr marL="0" indent="0" algn="ctr">
              <a:buNone/>
              <a:defRPr>
                <a:solidFill>
                  <a:schemeClr val="accent1"/>
                </a:solidFill>
              </a:defRPr>
            </a:lvl1pPr>
          </a:lstStyle>
          <a:p>
            <a:pPr lvl="0"/>
            <a:r>
              <a:rPr lang="nb-NO" noProof="0"/>
              <a:t>##</a:t>
            </a:r>
          </a:p>
        </p:txBody>
      </p:sp>
      <p:sp>
        <p:nvSpPr>
          <p:cNvPr id="17" name="Text Placeholder 13"/>
          <p:cNvSpPr>
            <a:spLocks noGrp="1"/>
          </p:cNvSpPr>
          <p:nvPr>
            <p:ph type="body" sz="quarter" idx="17" hasCustomPrompt="1"/>
          </p:nvPr>
        </p:nvSpPr>
        <p:spPr>
          <a:xfrm>
            <a:off x="1369936" y="3789288"/>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33" name="Text Placeholder 13"/>
          <p:cNvSpPr>
            <a:spLocks noGrp="1"/>
          </p:cNvSpPr>
          <p:nvPr>
            <p:ph type="body" sz="quarter" idx="18" hasCustomPrompt="1"/>
          </p:nvPr>
        </p:nvSpPr>
        <p:spPr>
          <a:xfrm>
            <a:off x="803275" y="4500622"/>
            <a:ext cx="566737" cy="568325"/>
          </a:xfrm>
          <a:solidFill>
            <a:schemeClr val="accent2"/>
          </a:solidFill>
        </p:spPr>
        <p:txBody>
          <a:bodyPr lIns="0" rIns="0" anchor="ctr"/>
          <a:lstStyle>
            <a:lvl1pPr marL="0" indent="0" algn="ctr">
              <a:buNone/>
              <a:defRPr>
                <a:solidFill>
                  <a:schemeClr val="accent1"/>
                </a:solidFill>
              </a:defRPr>
            </a:lvl1pPr>
          </a:lstStyle>
          <a:p>
            <a:pPr lvl="0"/>
            <a:r>
              <a:rPr lang="nb-NO" noProof="0"/>
              <a:t>##</a:t>
            </a:r>
          </a:p>
        </p:txBody>
      </p:sp>
      <p:sp>
        <p:nvSpPr>
          <p:cNvPr id="34" name="Text Placeholder 13"/>
          <p:cNvSpPr>
            <a:spLocks noGrp="1"/>
          </p:cNvSpPr>
          <p:nvPr>
            <p:ph type="body" sz="quarter" idx="19" hasCustomPrompt="1"/>
          </p:nvPr>
        </p:nvSpPr>
        <p:spPr>
          <a:xfrm>
            <a:off x="1369936" y="4500622"/>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35" name="Text Placeholder 13"/>
          <p:cNvSpPr>
            <a:spLocks noGrp="1"/>
          </p:cNvSpPr>
          <p:nvPr>
            <p:ph type="body" sz="quarter" idx="20" hasCustomPrompt="1"/>
          </p:nvPr>
        </p:nvSpPr>
        <p:spPr>
          <a:xfrm>
            <a:off x="803275" y="5206220"/>
            <a:ext cx="566737" cy="568325"/>
          </a:xfrm>
          <a:solidFill>
            <a:schemeClr val="accent2"/>
          </a:solidFill>
        </p:spPr>
        <p:txBody>
          <a:bodyPr lIns="0" rIns="0" anchor="ctr"/>
          <a:lstStyle>
            <a:lvl1pPr marL="0" indent="0" algn="ctr">
              <a:buNone/>
              <a:defRPr>
                <a:solidFill>
                  <a:schemeClr val="accent1"/>
                </a:solidFill>
              </a:defRPr>
            </a:lvl1pPr>
          </a:lstStyle>
          <a:p>
            <a:pPr lvl="0"/>
            <a:r>
              <a:rPr lang="nb-NO" noProof="0"/>
              <a:t>##</a:t>
            </a:r>
          </a:p>
        </p:txBody>
      </p:sp>
      <p:sp>
        <p:nvSpPr>
          <p:cNvPr id="36" name="Text Placeholder 13"/>
          <p:cNvSpPr>
            <a:spLocks noGrp="1"/>
          </p:cNvSpPr>
          <p:nvPr>
            <p:ph type="body" sz="quarter" idx="21" hasCustomPrompt="1"/>
          </p:nvPr>
        </p:nvSpPr>
        <p:spPr>
          <a:xfrm>
            <a:off x="1369936" y="5206220"/>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37" name="Text Placeholder 13"/>
          <p:cNvSpPr>
            <a:spLocks noGrp="1"/>
          </p:cNvSpPr>
          <p:nvPr>
            <p:ph type="body" sz="quarter" idx="22" hasCustomPrompt="1"/>
          </p:nvPr>
        </p:nvSpPr>
        <p:spPr>
          <a:xfrm>
            <a:off x="803275" y="5909945"/>
            <a:ext cx="566737" cy="568325"/>
          </a:xfrm>
          <a:solidFill>
            <a:schemeClr val="accent2"/>
          </a:solidFill>
        </p:spPr>
        <p:txBody>
          <a:bodyPr lIns="0" rIns="0" anchor="ctr"/>
          <a:lstStyle>
            <a:lvl1pPr marL="0" indent="0" algn="ctr">
              <a:buNone/>
              <a:defRPr>
                <a:solidFill>
                  <a:schemeClr val="accent1"/>
                </a:solidFill>
              </a:defRPr>
            </a:lvl1pPr>
          </a:lstStyle>
          <a:p>
            <a:pPr lvl="0"/>
            <a:r>
              <a:rPr lang="nb-NO" noProof="0"/>
              <a:t>##</a:t>
            </a:r>
          </a:p>
        </p:txBody>
      </p:sp>
      <p:sp>
        <p:nvSpPr>
          <p:cNvPr id="38" name="Text Placeholder 13"/>
          <p:cNvSpPr>
            <a:spLocks noGrp="1"/>
          </p:cNvSpPr>
          <p:nvPr>
            <p:ph type="body" sz="quarter" idx="23" hasCustomPrompt="1"/>
          </p:nvPr>
        </p:nvSpPr>
        <p:spPr>
          <a:xfrm>
            <a:off x="1369936" y="5909945"/>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39" name="Text Placeholder 13"/>
          <p:cNvSpPr>
            <a:spLocks noGrp="1"/>
          </p:cNvSpPr>
          <p:nvPr>
            <p:ph type="body" sz="quarter" idx="24" hasCustomPrompt="1"/>
          </p:nvPr>
        </p:nvSpPr>
        <p:spPr>
          <a:xfrm>
            <a:off x="4449762" y="3081338"/>
            <a:ext cx="566737" cy="568325"/>
          </a:xfrm>
          <a:solidFill>
            <a:schemeClr val="accent2"/>
          </a:solidFill>
        </p:spPr>
        <p:txBody>
          <a:bodyPr lIns="0" rIns="0" anchor="ctr"/>
          <a:lstStyle>
            <a:lvl1pPr marL="0" indent="0" algn="ctr">
              <a:buNone/>
              <a:defRPr>
                <a:solidFill>
                  <a:schemeClr val="accent1"/>
                </a:solidFill>
              </a:defRPr>
            </a:lvl1pPr>
          </a:lstStyle>
          <a:p>
            <a:pPr lvl="0"/>
            <a:r>
              <a:rPr lang="nb-NO" noProof="0"/>
              <a:t>##</a:t>
            </a:r>
          </a:p>
        </p:txBody>
      </p:sp>
      <p:sp>
        <p:nvSpPr>
          <p:cNvPr id="40" name="Text Placeholder 13"/>
          <p:cNvSpPr>
            <a:spLocks noGrp="1"/>
          </p:cNvSpPr>
          <p:nvPr>
            <p:ph type="body" sz="quarter" idx="25" hasCustomPrompt="1"/>
          </p:nvPr>
        </p:nvSpPr>
        <p:spPr>
          <a:xfrm>
            <a:off x="5016423" y="3081338"/>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41" name="Text Placeholder 13"/>
          <p:cNvSpPr>
            <a:spLocks noGrp="1"/>
          </p:cNvSpPr>
          <p:nvPr>
            <p:ph type="body" sz="quarter" idx="26" hasCustomPrompt="1"/>
          </p:nvPr>
        </p:nvSpPr>
        <p:spPr>
          <a:xfrm>
            <a:off x="4449762" y="3789288"/>
            <a:ext cx="566737" cy="568325"/>
          </a:xfrm>
          <a:solidFill>
            <a:schemeClr val="accent2"/>
          </a:solidFill>
        </p:spPr>
        <p:txBody>
          <a:bodyPr lIns="0" rIns="0" anchor="ctr"/>
          <a:lstStyle>
            <a:lvl1pPr marL="0" indent="0" algn="ctr">
              <a:buNone/>
              <a:defRPr>
                <a:solidFill>
                  <a:schemeClr val="accent1"/>
                </a:solidFill>
              </a:defRPr>
            </a:lvl1pPr>
          </a:lstStyle>
          <a:p>
            <a:pPr lvl="0"/>
            <a:r>
              <a:rPr lang="nb-NO" noProof="0"/>
              <a:t>##</a:t>
            </a:r>
          </a:p>
        </p:txBody>
      </p:sp>
      <p:sp>
        <p:nvSpPr>
          <p:cNvPr id="42" name="Text Placeholder 13"/>
          <p:cNvSpPr>
            <a:spLocks noGrp="1"/>
          </p:cNvSpPr>
          <p:nvPr>
            <p:ph type="body" sz="quarter" idx="27" hasCustomPrompt="1"/>
          </p:nvPr>
        </p:nvSpPr>
        <p:spPr>
          <a:xfrm>
            <a:off x="5016423" y="3789288"/>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43" name="Text Placeholder 13"/>
          <p:cNvSpPr>
            <a:spLocks noGrp="1"/>
          </p:cNvSpPr>
          <p:nvPr>
            <p:ph type="body" sz="quarter" idx="28" hasCustomPrompt="1"/>
          </p:nvPr>
        </p:nvSpPr>
        <p:spPr>
          <a:xfrm>
            <a:off x="4449762" y="4500622"/>
            <a:ext cx="566737" cy="568325"/>
          </a:xfrm>
          <a:solidFill>
            <a:schemeClr val="accent2"/>
          </a:solidFill>
        </p:spPr>
        <p:txBody>
          <a:bodyPr lIns="0" rIns="0" anchor="ctr"/>
          <a:lstStyle>
            <a:lvl1pPr marL="0" indent="0" algn="ctr">
              <a:buNone/>
              <a:defRPr>
                <a:solidFill>
                  <a:schemeClr val="accent1"/>
                </a:solidFill>
              </a:defRPr>
            </a:lvl1pPr>
          </a:lstStyle>
          <a:p>
            <a:pPr lvl="0"/>
            <a:r>
              <a:rPr lang="nb-NO" noProof="0"/>
              <a:t>##</a:t>
            </a:r>
          </a:p>
        </p:txBody>
      </p:sp>
      <p:sp>
        <p:nvSpPr>
          <p:cNvPr id="44" name="Text Placeholder 13"/>
          <p:cNvSpPr>
            <a:spLocks noGrp="1"/>
          </p:cNvSpPr>
          <p:nvPr>
            <p:ph type="body" sz="quarter" idx="29" hasCustomPrompt="1"/>
          </p:nvPr>
        </p:nvSpPr>
        <p:spPr>
          <a:xfrm>
            <a:off x="5016423" y="4500622"/>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45" name="Text Placeholder 13"/>
          <p:cNvSpPr>
            <a:spLocks noGrp="1"/>
          </p:cNvSpPr>
          <p:nvPr>
            <p:ph type="body" sz="quarter" idx="30" hasCustomPrompt="1"/>
          </p:nvPr>
        </p:nvSpPr>
        <p:spPr>
          <a:xfrm>
            <a:off x="4449762" y="5206220"/>
            <a:ext cx="566737" cy="568325"/>
          </a:xfrm>
          <a:solidFill>
            <a:schemeClr val="accent2"/>
          </a:solidFill>
        </p:spPr>
        <p:txBody>
          <a:bodyPr lIns="0" rIns="0" anchor="ctr"/>
          <a:lstStyle>
            <a:lvl1pPr marL="0" indent="0" algn="ctr">
              <a:buNone/>
              <a:defRPr>
                <a:solidFill>
                  <a:schemeClr val="accent1"/>
                </a:solidFill>
              </a:defRPr>
            </a:lvl1pPr>
          </a:lstStyle>
          <a:p>
            <a:pPr lvl="0"/>
            <a:r>
              <a:rPr lang="nb-NO" noProof="0"/>
              <a:t>##</a:t>
            </a:r>
          </a:p>
        </p:txBody>
      </p:sp>
      <p:sp>
        <p:nvSpPr>
          <p:cNvPr id="46" name="Text Placeholder 13"/>
          <p:cNvSpPr>
            <a:spLocks noGrp="1"/>
          </p:cNvSpPr>
          <p:nvPr>
            <p:ph type="body" sz="quarter" idx="31" hasCustomPrompt="1"/>
          </p:nvPr>
        </p:nvSpPr>
        <p:spPr>
          <a:xfrm>
            <a:off x="5016423" y="5206220"/>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47" name="Text Placeholder 13"/>
          <p:cNvSpPr>
            <a:spLocks noGrp="1"/>
          </p:cNvSpPr>
          <p:nvPr>
            <p:ph type="body" sz="quarter" idx="32" hasCustomPrompt="1"/>
          </p:nvPr>
        </p:nvSpPr>
        <p:spPr>
          <a:xfrm>
            <a:off x="4449762" y="5909945"/>
            <a:ext cx="566737" cy="568325"/>
          </a:xfrm>
          <a:solidFill>
            <a:schemeClr val="accent2"/>
          </a:solidFill>
        </p:spPr>
        <p:txBody>
          <a:bodyPr lIns="0" rIns="0" anchor="ctr"/>
          <a:lstStyle>
            <a:lvl1pPr marL="0" indent="0" algn="ctr">
              <a:buNone/>
              <a:defRPr>
                <a:solidFill>
                  <a:schemeClr val="accent1"/>
                </a:solidFill>
              </a:defRPr>
            </a:lvl1pPr>
          </a:lstStyle>
          <a:p>
            <a:pPr lvl="0"/>
            <a:r>
              <a:rPr lang="nb-NO" noProof="0"/>
              <a:t>##</a:t>
            </a:r>
          </a:p>
        </p:txBody>
      </p:sp>
      <p:sp>
        <p:nvSpPr>
          <p:cNvPr id="48" name="Text Placeholder 13"/>
          <p:cNvSpPr>
            <a:spLocks noGrp="1"/>
          </p:cNvSpPr>
          <p:nvPr>
            <p:ph type="body" sz="quarter" idx="33" hasCustomPrompt="1"/>
          </p:nvPr>
        </p:nvSpPr>
        <p:spPr>
          <a:xfrm>
            <a:off x="5016423" y="5909945"/>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2" name="Title 1"/>
          <p:cNvSpPr>
            <a:spLocks noGrp="1"/>
          </p:cNvSpPr>
          <p:nvPr>
            <p:ph type="title"/>
          </p:nvPr>
        </p:nvSpPr>
        <p:spPr>
          <a:xfrm>
            <a:off x="803275" y="491066"/>
            <a:ext cx="7283450" cy="1635125"/>
          </a:xfrm>
        </p:spPr>
        <p:txBody>
          <a:bodyPr lIns="0">
            <a:normAutofit/>
          </a:bodyPr>
          <a:lstStyle>
            <a:lvl1pPr>
              <a:defRPr sz="4200" b="1">
                <a:solidFill>
                  <a:schemeClr val="accent1"/>
                </a:solidFill>
              </a:defRPr>
            </a:lvl1pPr>
          </a:lstStyle>
          <a:p>
            <a:r>
              <a:rPr lang="nb-NO" noProof="0"/>
              <a:t>Klikk for å redigere tittelstil</a:t>
            </a:r>
            <a:endParaRPr lang="nb-NO" noProof="0" dirty="0"/>
          </a:p>
        </p:txBody>
      </p:sp>
      <p:cxnSp>
        <p:nvCxnSpPr>
          <p:cNvPr id="28" name="Straight Connector 8"/>
          <p:cNvCxnSpPr/>
          <p:nvPr userDrawn="1"/>
        </p:nvCxnSpPr>
        <p:spPr>
          <a:xfrm>
            <a:off x="803275" y="2349500"/>
            <a:ext cx="56666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554303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ksjonsforside nummerert">
    <p:spTree>
      <p:nvGrpSpPr>
        <p:cNvPr id="1" name=""/>
        <p:cNvGrpSpPr/>
        <p:nvPr/>
      </p:nvGrpSpPr>
      <p:grpSpPr>
        <a:xfrm>
          <a:off x="0" y="0"/>
          <a:ext cx="0" cy="0"/>
          <a:chOff x="0" y="0"/>
          <a:chExt cx="0" cy="0"/>
        </a:xfrm>
      </p:grpSpPr>
      <p:sp>
        <p:nvSpPr>
          <p:cNvPr id="14" name="Rectangle 5"/>
          <p:cNvSpPr/>
          <p:nvPr userDrawn="1"/>
        </p:nvSpPr>
        <p:spPr>
          <a:xfrm>
            <a:off x="-1" y="2682800"/>
            <a:ext cx="12192000" cy="417519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2" name="Title 1"/>
          <p:cNvSpPr>
            <a:spLocks noGrp="1"/>
          </p:cNvSpPr>
          <p:nvPr>
            <p:ph type="title"/>
          </p:nvPr>
        </p:nvSpPr>
        <p:spPr>
          <a:xfrm>
            <a:off x="870478" y="3412995"/>
            <a:ext cx="6900523" cy="2763968"/>
          </a:xfrm>
        </p:spPr>
        <p:txBody>
          <a:bodyPr lIns="0" rIns="0" anchor="t" anchorCtr="0">
            <a:normAutofit/>
          </a:bodyPr>
          <a:lstStyle>
            <a:lvl1pPr>
              <a:defRPr sz="4200" b="0">
                <a:solidFill>
                  <a:schemeClr val="bg1"/>
                </a:solidFill>
              </a:defRPr>
            </a:lvl1pPr>
          </a:lstStyle>
          <a:p>
            <a:r>
              <a:rPr lang="nb-NO" noProof="0"/>
              <a:t>Klikk for å redigere tittelstil</a:t>
            </a:r>
            <a:endParaRPr lang="nb-NO" noProof="0" dirty="0"/>
          </a:p>
        </p:txBody>
      </p:sp>
      <p:cxnSp>
        <p:nvCxnSpPr>
          <p:cNvPr id="8" name="Straight Connector 8">
            <a:extLst>
              <a:ext uri="{FF2B5EF4-FFF2-40B4-BE49-F238E27FC236}">
                <a16:creationId xmlns:a16="http://schemas.microsoft.com/office/drawing/2014/main" id="{A6ECA116-D124-8941-9DB3-731DF0047B3C}"/>
              </a:ext>
            </a:extLst>
          </p:cNvPr>
          <p:cNvCxnSpPr/>
          <p:nvPr userDrawn="1"/>
        </p:nvCxnSpPr>
        <p:spPr>
          <a:xfrm>
            <a:off x="863032" y="3141868"/>
            <a:ext cx="56666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6" name="Picture 17">
            <a:extLst>
              <a:ext uri="{FF2B5EF4-FFF2-40B4-BE49-F238E27FC236}">
                <a16:creationId xmlns:a16="http://schemas.microsoft.com/office/drawing/2014/main" id="{2118A176-D0C7-3E4B-8DB1-9B32FF0CA1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2875" y="151622"/>
            <a:ext cx="727603" cy="712754"/>
          </a:xfrm>
          <a:prstGeom prst="rect">
            <a:avLst/>
          </a:prstGeom>
        </p:spPr>
      </p:pic>
      <p:pic>
        <p:nvPicPr>
          <p:cNvPr id="12" name="Bilde 11">
            <a:extLst>
              <a:ext uri="{FF2B5EF4-FFF2-40B4-BE49-F238E27FC236}">
                <a16:creationId xmlns:a16="http://schemas.microsoft.com/office/drawing/2014/main" id="{4B154BF7-1978-9242-9D2E-8BBD4269B892}"/>
              </a:ext>
            </a:extLst>
          </p:cNvPr>
          <p:cNvPicPr>
            <a:picLocks noChangeAspect="1"/>
          </p:cNvPicPr>
          <p:nvPr userDrawn="1"/>
        </p:nvPicPr>
        <p:blipFill>
          <a:blip r:embed="rId3"/>
          <a:stretch>
            <a:fillRect/>
          </a:stretch>
        </p:blipFill>
        <p:spPr>
          <a:xfrm>
            <a:off x="0" y="-9600"/>
            <a:ext cx="12192000" cy="2692400"/>
          </a:xfrm>
          <a:prstGeom prst="rect">
            <a:avLst/>
          </a:prstGeom>
        </p:spPr>
      </p:pic>
    </p:spTree>
    <p:extLst>
      <p:ext uri="{BB962C8B-B14F-4D97-AF65-F5344CB8AC3E}">
        <p14:creationId xmlns:p14="http://schemas.microsoft.com/office/powerpoint/2010/main" val="263511765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ksjonsforside 4">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28D7874A-D4A5-274E-B7F2-5E218CA08DEB}"/>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9" name="Straight Connector 8"/>
          <p:cNvCxnSpPr/>
          <p:nvPr userDrawn="1"/>
        </p:nvCxnSpPr>
        <p:spPr>
          <a:xfrm>
            <a:off x="803275" y="2324031"/>
            <a:ext cx="56666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6C90C821-2115-9D43-AEC2-B6CE9B0C106A}"/>
              </a:ext>
            </a:extLst>
          </p:cNvPr>
          <p:cNvSpPr>
            <a:spLocks noGrp="1"/>
          </p:cNvSpPr>
          <p:nvPr>
            <p:ph type="title"/>
          </p:nvPr>
        </p:nvSpPr>
        <p:spPr>
          <a:xfrm>
            <a:off x="803275" y="2611437"/>
            <a:ext cx="5292725" cy="3860650"/>
          </a:xfrm>
        </p:spPr>
        <p:txBody>
          <a:bodyPr anchor="t">
            <a:normAutofit/>
          </a:bodyPr>
          <a:lstStyle>
            <a:lvl1pPr>
              <a:defRPr sz="4200" b="1">
                <a:solidFill>
                  <a:schemeClr val="accent1"/>
                </a:solidFill>
              </a:defRPr>
            </a:lvl1pPr>
          </a:lstStyle>
          <a:p>
            <a:r>
              <a:rPr lang="nb-NO" noProof="0"/>
              <a:t>Klikk for å redigere tittelstil</a:t>
            </a:r>
            <a:endParaRPr lang="nb-NO" noProof="0" dirty="0"/>
          </a:p>
        </p:txBody>
      </p:sp>
    </p:spTree>
    <p:extLst>
      <p:ext uri="{BB962C8B-B14F-4D97-AF65-F5344CB8AC3E}">
        <p14:creationId xmlns:p14="http://schemas.microsoft.com/office/powerpoint/2010/main" val="308329944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ndard A ly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72326AF-0362-4D37-B2B4-7D3AB62B5E6B}" type="datetime1">
              <a:rPr lang="nb-NO" noProof="0" smtClean="0"/>
              <a:t>08.02.2024</a:t>
            </a:fld>
            <a:endParaRPr lang="nb-NO" noProof="0"/>
          </a:p>
        </p:txBody>
      </p:sp>
      <p:sp>
        <p:nvSpPr>
          <p:cNvPr id="5" name="Footer Placeholder 4"/>
          <p:cNvSpPr>
            <a:spLocks noGrp="1"/>
          </p:cNvSpPr>
          <p:nvPr>
            <p:ph type="ftr" sz="quarter" idx="11"/>
          </p:nvPr>
        </p:nvSpPr>
        <p:spPr/>
        <p:txBody>
          <a:bodyPr/>
          <a:lstStyle/>
          <a:p>
            <a:r>
              <a:rPr lang="nb-NO" noProof="0"/>
              <a:t>Kolumnetittel</a:t>
            </a:r>
          </a:p>
        </p:txBody>
      </p:sp>
      <p:sp>
        <p:nvSpPr>
          <p:cNvPr id="6" name="Slide Number Placeholder 5"/>
          <p:cNvSpPr>
            <a:spLocks noGrp="1"/>
          </p:cNvSpPr>
          <p:nvPr>
            <p:ph type="sldNum" sz="quarter" idx="12"/>
          </p:nvPr>
        </p:nvSpPr>
        <p:spPr/>
        <p:txBody>
          <a:bodyPr/>
          <a:lstStyle/>
          <a:p>
            <a:fld id="{E4F9EB86-8110-D14E-B8CF-CB8DE250DDC0}" type="slidenum">
              <a:rPr lang="nb-NO" noProof="0" smtClean="0"/>
              <a:t>‹#›</a:t>
            </a:fld>
            <a:endParaRPr lang="nb-NO" noProof="0"/>
          </a:p>
        </p:txBody>
      </p:sp>
      <p:sp>
        <p:nvSpPr>
          <p:cNvPr id="7" name="Title Placeholder 1">
            <a:extLst>
              <a:ext uri="{FF2B5EF4-FFF2-40B4-BE49-F238E27FC236}">
                <a16:creationId xmlns:a16="http://schemas.microsoft.com/office/drawing/2014/main" id="{B000C8E8-2266-C848-BBFD-4D9EA708034E}"/>
              </a:ext>
            </a:extLst>
          </p:cNvPr>
          <p:cNvSpPr>
            <a:spLocks noGrp="1"/>
          </p:cNvSpPr>
          <p:nvPr>
            <p:ph type="title"/>
          </p:nvPr>
        </p:nvSpPr>
        <p:spPr>
          <a:xfrm>
            <a:off x="803275" y="368300"/>
            <a:ext cx="10656888" cy="993362"/>
          </a:xfrm>
          <a:prstGeom prst="rect">
            <a:avLst/>
          </a:prstGeom>
        </p:spPr>
        <p:txBody>
          <a:bodyPr vert="horz" lIns="0" tIns="0" rIns="0" bIns="0" rtlCol="0" anchor="b">
            <a:normAutofit/>
          </a:bodyPr>
          <a:lstStyle/>
          <a:p>
            <a:r>
              <a:rPr lang="nb-NO" noProof="0"/>
              <a:t>Klikk for å redigere tittelstil</a:t>
            </a:r>
            <a:endParaRPr lang="nb-NO" noProof="0" dirty="0"/>
          </a:p>
        </p:txBody>
      </p:sp>
      <p:sp>
        <p:nvSpPr>
          <p:cNvPr id="12" name="Plassholder for tekst 8">
            <a:extLst>
              <a:ext uri="{FF2B5EF4-FFF2-40B4-BE49-F238E27FC236}">
                <a16:creationId xmlns:a16="http://schemas.microsoft.com/office/drawing/2014/main" id="{D18DE2ED-4D26-E548-A564-5EC753411BE6}"/>
              </a:ext>
            </a:extLst>
          </p:cNvPr>
          <p:cNvSpPr>
            <a:spLocks noGrp="1"/>
          </p:cNvSpPr>
          <p:nvPr>
            <p:ph type="body" sz="quarter" idx="13"/>
          </p:nvPr>
        </p:nvSpPr>
        <p:spPr>
          <a:xfrm>
            <a:off x="803275" y="1679575"/>
            <a:ext cx="10656888" cy="450215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59363224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tandard A lys">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BEFBEE5A-E7B4-974E-BE80-7F54B8EB602C}"/>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p:cNvSpPr>
            <a:spLocks noGrp="1"/>
          </p:cNvSpPr>
          <p:nvPr>
            <p:ph type="dt" sz="half" idx="10"/>
          </p:nvPr>
        </p:nvSpPr>
        <p:spPr/>
        <p:txBody>
          <a:bodyPr/>
          <a:lstStyle>
            <a:lvl1pPr>
              <a:defRPr>
                <a:solidFill>
                  <a:schemeClr val="bg1"/>
                </a:solidFill>
              </a:defRPr>
            </a:lvl1pPr>
          </a:lstStyle>
          <a:p>
            <a:fld id="{A72326AF-0362-4D37-B2B4-7D3AB62B5E6B}" type="datetime1">
              <a:rPr lang="nb-NO" smtClean="0"/>
              <a:pPr/>
              <a:t>08.02.2024</a:t>
            </a:fld>
            <a:endParaRPr lang="nb-NO"/>
          </a:p>
        </p:txBody>
      </p:sp>
      <p:sp>
        <p:nvSpPr>
          <p:cNvPr id="5" name="Footer Placeholder 4"/>
          <p:cNvSpPr>
            <a:spLocks noGrp="1"/>
          </p:cNvSpPr>
          <p:nvPr>
            <p:ph type="ftr" sz="quarter" idx="11"/>
          </p:nvPr>
        </p:nvSpPr>
        <p:spPr/>
        <p:txBody>
          <a:bodyPr/>
          <a:lstStyle>
            <a:lvl1pPr>
              <a:defRPr>
                <a:solidFill>
                  <a:schemeClr val="bg1"/>
                </a:solidFill>
              </a:defRPr>
            </a:lvl1pPr>
          </a:lstStyle>
          <a:p>
            <a:r>
              <a:rPr lang="nb-NO"/>
              <a:t>Kolumnetittel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4F9EB86-8110-D14E-B8CF-CB8DE250DDC0}" type="slidenum">
              <a:rPr lang="nb-NO" smtClean="0"/>
              <a:pPr/>
              <a:t>‹#›</a:t>
            </a:fld>
            <a:endParaRPr lang="nb-NO" dirty="0"/>
          </a:p>
        </p:txBody>
      </p:sp>
      <p:sp>
        <p:nvSpPr>
          <p:cNvPr id="7" name="Title Placeholder 1">
            <a:extLst>
              <a:ext uri="{FF2B5EF4-FFF2-40B4-BE49-F238E27FC236}">
                <a16:creationId xmlns:a16="http://schemas.microsoft.com/office/drawing/2014/main" id="{B000C8E8-2266-C848-BBFD-4D9EA708034E}"/>
              </a:ext>
            </a:extLst>
          </p:cNvPr>
          <p:cNvSpPr>
            <a:spLocks noGrp="1"/>
          </p:cNvSpPr>
          <p:nvPr>
            <p:ph type="title"/>
          </p:nvPr>
        </p:nvSpPr>
        <p:spPr>
          <a:xfrm>
            <a:off x="803275" y="368300"/>
            <a:ext cx="10656888" cy="993362"/>
          </a:xfrm>
          <a:prstGeom prst="rect">
            <a:avLst/>
          </a:prstGeom>
        </p:spPr>
        <p:txBody>
          <a:bodyPr vert="horz" lIns="0" tIns="0" rIns="0" bIns="0" rtlCol="0" anchor="b">
            <a:normAutofit/>
          </a:bodyPr>
          <a:lstStyle>
            <a:lvl1pPr>
              <a:defRPr>
                <a:solidFill>
                  <a:schemeClr val="bg1"/>
                </a:solidFill>
              </a:defRPr>
            </a:lvl1pPr>
          </a:lstStyle>
          <a:p>
            <a:r>
              <a:rPr lang="nb-NO" noProof="0"/>
              <a:t>Klikk for å redigere tittelstil</a:t>
            </a:r>
            <a:endParaRPr lang="nb-NO" noProof="0" dirty="0"/>
          </a:p>
        </p:txBody>
      </p:sp>
      <p:sp>
        <p:nvSpPr>
          <p:cNvPr id="12" name="Plassholder for tekst 8">
            <a:extLst>
              <a:ext uri="{FF2B5EF4-FFF2-40B4-BE49-F238E27FC236}">
                <a16:creationId xmlns:a16="http://schemas.microsoft.com/office/drawing/2014/main" id="{D18DE2ED-4D26-E548-A564-5EC753411BE6}"/>
              </a:ext>
            </a:extLst>
          </p:cNvPr>
          <p:cNvSpPr>
            <a:spLocks noGrp="1"/>
          </p:cNvSpPr>
          <p:nvPr>
            <p:ph type="body" sz="quarter" idx="13"/>
          </p:nvPr>
        </p:nvSpPr>
        <p:spPr>
          <a:xfrm>
            <a:off x="803275" y="1679575"/>
            <a:ext cx="10656888" cy="45021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212526029"/>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ndard A mørk">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1BCD60CE-A465-2045-AF36-7D10B2120335}"/>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803275" y="2349499"/>
            <a:ext cx="10656888" cy="3827463"/>
          </a:xfrm>
        </p:spPr>
        <p:txBody>
          <a:bodyPr/>
          <a:lstStyle>
            <a:lvl1pPr marL="342900" indent="-342900">
              <a:buFont typeface="Arial" panose="020B0604020202020204" pitchFamily="34" charset="0"/>
              <a:buChar char="•"/>
              <a:defRPr>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714500" indent="-342900">
              <a:buFont typeface="Arial" panose="020B0604020202020204" pitchFamily="34" charset="0"/>
              <a:buChar char="•"/>
              <a:defRPr>
                <a:solidFill>
                  <a:schemeClr val="bg1"/>
                </a:solidFill>
              </a:defRPr>
            </a:lvl4pPr>
            <a:lvl5pPr marL="2171700" indent="-342900">
              <a:buFont typeface="Arial" panose="020B0604020202020204" pitchFamily="34" charset="0"/>
              <a:buChar char="•"/>
              <a:defRPr>
                <a:solidFill>
                  <a:schemeClr val="bg1"/>
                </a:solidFill>
              </a:defRPr>
            </a:lvl5pPr>
          </a:lstStyle>
          <a:p>
            <a:pPr lvl="0"/>
            <a:r>
              <a:rPr lang="nb-NO" noProof="0"/>
              <a:t>Klikk for å redigere tekststiler i malen</a:t>
            </a:r>
          </a:p>
        </p:txBody>
      </p:sp>
      <p:sp>
        <p:nvSpPr>
          <p:cNvPr id="4" name="Date Placeholder 3"/>
          <p:cNvSpPr>
            <a:spLocks noGrp="1"/>
          </p:cNvSpPr>
          <p:nvPr>
            <p:ph type="dt" sz="half" idx="10"/>
          </p:nvPr>
        </p:nvSpPr>
        <p:spPr/>
        <p:txBody>
          <a:bodyPr/>
          <a:lstStyle>
            <a:lvl1pPr>
              <a:defRPr>
                <a:solidFill>
                  <a:schemeClr val="bg1"/>
                </a:solidFill>
              </a:defRPr>
            </a:lvl1pPr>
          </a:lstStyle>
          <a:p>
            <a:fld id="{5CF86F7E-E033-4E42-B075-B5758D1F5BF6}" type="datetime1">
              <a:rPr lang="nb-NO" smtClean="0"/>
              <a:t>08.02.2024</a:t>
            </a:fld>
            <a:endParaRPr lang="nb-NO"/>
          </a:p>
        </p:txBody>
      </p:sp>
      <p:sp>
        <p:nvSpPr>
          <p:cNvPr id="5" name="Footer Placeholder 4"/>
          <p:cNvSpPr>
            <a:spLocks noGrp="1"/>
          </p:cNvSpPr>
          <p:nvPr>
            <p:ph type="ftr" sz="quarter" idx="11"/>
          </p:nvPr>
        </p:nvSpPr>
        <p:spPr/>
        <p:txBody>
          <a:bodyPr/>
          <a:lstStyle>
            <a:lvl1pPr>
              <a:defRPr>
                <a:solidFill>
                  <a:schemeClr val="bg1"/>
                </a:solidFill>
              </a:defRPr>
            </a:lvl1pPr>
          </a:lstStyle>
          <a:p>
            <a:r>
              <a:rPr lang="nb-NO"/>
              <a:t>Kolumnetittel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4F9EB86-8110-D14E-B8CF-CB8DE250DDC0}" type="slidenum">
              <a:rPr lang="nb-NO" smtClean="0"/>
              <a:pPr/>
              <a:t>‹#›</a:t>
            </a:fld>
            <a:endParaRPr lang="nb-NO"/>
          </a:p>
        </p:txBody>
      </p:sp>
      <p:sp>
        <p:nvSpPr>
          <p:cNvPr id="11" name="Title Placeholder 1">
            <a:extLst>
              <a:ext uri="{FF2B5EF4-FFF2-40B4-BE49-F238E27FC236}">
                <a16:creationId xmlns:a16="http://schemas.microsoft.com/office/drawing/2014/main" id="{D3440623-1D32-1741-B396-2E9428CC6562}"/>
              </a:ext>
            </a:extLst>
          </p:cNvPr>
          <p:cNvSpPr>
            <a:spLocks noGrp="1"/>
          </p:cNvSpPr>
          <p:nvPr>
            <p:ph type="title"/>
          </p:nvPr>
        </p:nvSpPr>
        <p:spPr>
          <a:xfrm>
            <a:off x="803275" y="368299"/>
            <a:ext cx="10656888" cy="1635125"/>
          </a:xfrm>
          <a:prstGeom prst="rect">
            <a:avLst/>
          </a:prstGeom>
        </p:spPr>
        <p:txBody>
          <a:bodyPr vert="horz" lIns="0" tIns="0" rIns="0" bIns="0" rtlCol="0" anchor="b">
            <a:normAutofit/>
          </a:bodyPr>
          <a:lstStyle>
            <a:lvl1pPr>
              <a:defRPr>
                <a:solidFill>
                  <a:schemeClr val="bg1"/>
                </a:solidFill>
              </a:defRPr>
            </a:lvl1pPr>
          </a:lstStyle>
          <a:p>
            <a:r>
              <a:rPr lang="nb-NO" noProof="0"/>
              <a:t>Klikk for å redigere tittelstil</a:t>
            </a:r>
          </a:p>
        </p:txBody>
      </p:sp>
    </p:spTree>
    <p:extLst>
      <p:ext uri="{BB962C8B-B14F-4D97-AF65-F5344CB8AC3E}">
        <p14:creationId xmlns:p14="http://schemas.microsoft.com/office/powerpoint/2010/main" val="192199155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tandard B l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indent="0">
              <a:buFontTx/>
              <a:buNone/>
              <a:defRPr/>
            </a:lvl1pPr>
          </a:lstStyle>
          <a:p>
            <a:r>
              <a:rPr lang="nb-NO" noProof="0"/>
              <a:t>Klikk for å redigere tittelstil</a:t>
            </a:r>
          </a:p>
        </p:txBody>
      </p:sp>
      <p:sp>
        <p:nvSpPr>
          <p:cNvPr id="3" name="Content Placeholder 2"/>
          <p:cNvSpPr>
            <a:spLocks noGrp="1"/>
          </p:cNvSpPr>
          <p:nvPr>
            <p:ph idx="1"/>
          </p:nvPr>
        </p:nvSpPr>
        <p:spPr>
          <a:xfrm>
            <a:off x="803275" y="1674399"/>
            <a:ext cx="5126470" cy="4502563"/>
          </a:xfrm>
        </p:spPr>
        <p:txBody>
          <a:bodyPr/>
          <a:lstStyle>
            <a:lvl1pPr marL="342900" indent="-342900">
              <a:buFont typeface="Arial" panose="020B0604020202020204" pitchFamily="34" charset="0"/>
              <a:buChar char="•"/>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nb-NO" noProof="0"/>
              <a:t>Klikk for å redigere tekststiler i malen</a:t>
            </a:r>
          </a:p>
        </p:txBody>
      </p:sp>
      <p:sp>
        <p:nvSpPr>
          <p:cNvPr id="4" name="Date Placeholder 3"/>
          <p:cNvSpPr>
            <a:spLocks noGrp="1"/>
          </p:cNvSpPr>
          <p:nvPr>
            <p:ph type="dt" sz="half" idx="10"/>
          </p:nvPr>
        </p:nvSpPr>
        <p:spPr/>
        <p:txBody>
          <a:bodyPr/>
          <a:lstStyle>
            <a:lvl1pPr marL="0" indent="0">
              <a:buFontTx/>
              <a:buNone/>
              <a:defRPr/>
            </a:lvl1pPr>
          </a:lstStyle>
          <a:p>
            <a:fld id="{C3B4C741-FF9B-4B78-9893-B347F460024A}" type="datetime1">
              <a:rPr lang="nb-NO" smtClean="0"/>
              <a:t>08.02.2024</a:t>
            </a:fld>
            <a:endParaRPr lang="nb-NO"/>
          </a:p>
        </p:txBody>
      </p:sp>
      <p:sp>
        <p:nvSpPr>
          <p:cNvPr id="5" name="Footer Placeholder 4"/>
          <p:cNvSpPr>
            <a:spLocks noGrp="1"/>
          </p:cNvSpPr>
          <p:nvPr>
            <p:ph type="ftr" sz="quarter" idx="11"/>
          </p:nvPr>
        </p:nvSpPr>
        <p:spPr/>
        <p:txBody>
          <a:bodyPr/>
          <a:lstStyle>
            <a:lvl1pPr marL="0" indent="0">
              <a:buFontTx/>
              <a:buNone/>
              <a:defRPr/>
            </a:lvl1pPr>
          </a:lstStyle>
          <a:p>
            <a:r>
              <a:rPr lang="nb-NO"/>
              <a:t>Kolumnetittel</a:t>
            </a:r>
          </a:p>
        </p:txBody>
      </p:sp>
      <p:sp>
        <p:nvSpPr>
          <p:cNvPr id="6" name="Slide Number Placeholder 5"/>
          <p:cNvSpPr>
            <a:spLocks noGrp="1"/>
          </p:cNvSpPr>
          <p:nvPr>
            <p:ph type="sldNum" sz="quarter" idx="12"/>
          </p:nvPr>
        </p:nvSpPr>
        <p:spPr/>
        <p:txBody>
          <a:bodyPr/>
          <a:lstStyle>
            <a:lvl1pPr marL="0" indent="0">
              <a:buFontTx/>
              <a:buNone/>
              <a:defRPr/>
            </a:lvl1pPr>
          </a:lstStyle>
          <a:p>
            <a:fld id="{E4F9EB86-8110-D14E-B8CF-CB8DE250DDC0}" type="slidenum">
              <a:rPr lang="nb-NO" smtClean="0"/>
              <a:pPr/>
              <a:t>‹#›</a:t>
            </a:fld>
            <a:endParaRPr lang="nb-NO"/>
          </a:p>
        </p:txBody>
      </p:sp>
      <p:sp>
        <p:nvSpPr>
          <p:cNvPr id="7" name="Content Placeholder 2"/>
          <p:cNvSpPr>
            <a:spLocks noGrp="1"/>
          </p:cNvSpPr>
          <p:nvPr>
            <p:ph idx="13"/>
          </p:nvPr>
        </p:nvSpPr>
        <p:spPr>
          <a:xfrm>
            <a:off x="6096000" y="1674399"/>
            <a:ext cx="5364161" cy="4502563"/>
          </a:xfrm>
        </p:spPr>
        <p:txBody>
          <a:bodyPr/>
          <a:lstStyle>
            <a:lvl1pPr marL="342900" indent="-342900">
              <a:buFont typeface="Arial" panose="020B0604020202020204" pitchFamily="34" charset="0"/>
              <a:buChar char="•"/>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nb-NO" noProof="0"/>
              <a:t>Klikk for å redigere tekststiler i malen</a:t>
            </a:r>
          </a:p>
        </p:txBody>
      </p:sp>
    </p:spTree>
    <p:extLst>
      <p:ext uri="{BB962C8B-B14F-4D97-AF65-F5344CB8AC3E}">
        <p14:creationId xmlns:p14="http://schemas.microsoft.com/office/powerpoint/2010/main" val="327359593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tandard B lys">
    <p:spTree>
      <p:nvGrpSpPr>
        <p:cNvPr id="1" name=""/>
        <p:cNvGrpSpPr/>
        <p:nvPr/>
      </p:nvGrpSpPr>
      <p:grpSpPr>
        <a:xfrm>
          <a:off x="0" y="0"/>
          <a:ext cx="0" cy="0"/>
          <a:chOff x="0" y="0"/>
          <a:chExt cx="0" cy="0"/>
        </a:xfrm>
      </p:grpSpPr>
      <p:sp>
        <p:nvSpPr>
          <p:cNvPr id="2" name="Title 1"/>
          <p:cNvSpPr>
            <a:spLocks noGrp="1"/>
          </p:cNvSpPr>
          <p:nvPr>
            <p:ph type="title"/>
          </p:nvPr>
        </p:nvSpPr>
        <p:spPr>
          <a:xfrm>
            <a:off x="803275" y="368300"/>
            <a:ext cx="5836064" cy="993362"/>
          </a:xfrm>
        </p:spPr>
        <p:txBody>
          <a:bodyPr/>
          <a:lstStyle>
            <a:lvl1pPr marL="0" indent="0">
              <a:buFontTx/>
              <a:buNone/>
              <a:defRPr/>
            </a:lvl1pPr>
          </a:lstStyle>
          <a:p>
            <a:r>
              <a:rPr lang="nb-NO" noProof="0"/>
              <a:t>Klikk for å redigere tittelstil</a:t>
            </a:r>
          </a:p>
        </p:txBody>
      </p:sp>
      <p:sp>
        <p:nvSpPr>
          <p:cNvPr id="3" name="Content Placeholder 2"/>
          <p:cNvSpPr>
            <a:spLocks noGrp="1"/>
          </p:cNvSpPr>
          <p:nvPr>
            <p:ph idx="1"/>
          </p:nvPr>
        </p:nvSpPr>
        <p:spPr>
          <a:xfrm>
            <a:off x="803274" y="1674399"/>
            <a:ext cx="5836063" cy="4502563"/>
          </a:xfrm>
        </p:spPr>
        <p:txBody>
          <a:bodyPr/>
          <a:lstStyle>
            <a:lvl1pPr marL="342900" indent="-342900">
              <a:buFont typeface="Arial" panose="020B0604020202020204" pitchFamily="34" charset="0"/>
              <a:buChar char="•"/>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nb-NO" noProof="0"/>
              <a:t>Klikk for å redigere tekststiler i malen</a:t>
            </a:r>
          </a:p>
        </p:txBody>
      </p:sp>
      <p:sp>
        <p:nvSpPr>
          <p:cNvPr id="4" name="Date Placeholder 3"/>
          <p:cNvSpPr>
            <a:spLocks noGrp="1"/>
          </p:cNvSpPr>
          <p:nvPr>
            <p:ph type="dt" sz="half" idx="10"/>
          </p:nvPr>
        </p:nvSpPr>
        <p:spPr/>
        <p:txBody>
          <a:bodyPr/>
          <a:lstStyle>
            <a:lvl1pPr marL="0" indent="0">
              <a:buFontTx/>
              <a:buNone/>
              <a:defRPr/>
            </a:lvl1pPr>
          </a:lstStyle>
          <a:p>
            <a:fld id="{C3B4C741-FF9B-4B78-9893-B347F460024A}" type="datetime1">
              <a:rPr lang="nb-NO" smtClean="0"/>
              <a:t>08.02.2024</a:t>
            </a:fld>
            <a:endParaRPr lang="nb-NO"/>
          </a:p>
        </p:txBody>
      </p:sp>
      <p:sp>
        <p:nvSpPr>
          <p:cNvPr id="5" name="Footer Placeholder 4"/>
          <p:cNvSpPr>
            <a:spLocks noGrp="1"/>
          </p:cNvSpPr>
          <p:nvPr>
            <p:ph type="ftr" sz="quarter" idx="11"/>
          </p:nvPr>
        </p:nvSpPr>
        <p:spPr/>
        <p:txBody>
          <a:bodyPr/>
          <a:lstStyle>
            <a:lvl1pPr marL="0" indent="0">
              <a:buFontTx/>
              <a:buNone/>
              <a:defRPr/>
            </a:lvl1pPr>
          </a:lstStyle>
          <a:p>
            <a:r>
              <a:rPr lang="nb-NO"/>
              <a:t>Kolumnetittel</a:t>
            </a:r>
          </a:p>
        </p:txBody>
      </p:sp>
      <p:sp>
        <p:nvSpPr>
          <p:cNvPr id="6" name="Slide Number Placeholder 5"/>
          <p:cNvSpPr>
            <a:spLocks noGrp="1"/>
          </p:cNvSpPr>
          <p:nvPr>
            <p:ph type="sldNum" sz="quarter" idx="12"/>
          </p:nvPr>
        </p:nvSpPr>
        <p:spPr/>
        <p:txBody>
          <a:bodyPr/>
          <a:lstStyle>
            <a:lvl1pPr marL="0" indent="0">
              <a:buFontTx/>
              <a:buNone/>
              <a:defRPr/>
            </a:lvl1pPr>
          </a:lstStyle>
          <a:p>
            <a:fld id="{E4F9EB86-8110-D14E-B8CF-CB8DE250DDC0}" type="slidenum">
              <a:rPr lang="nb-NO" smtClean="0"/>
              <a:pPr/>
              <a:t>‹#›</a:t>
            </a:fld>
            <a:endParaRPr lang="nb-NO"/>
          </a:p>
        </p:txBody>
      </p:sp>
      <p:sp>
        <p:nvSpPr>
          <p:cNvPr id="8" name="Picture Placeholder 10">
            <a:extLst>
              <a:ext uri="{FF2B5EF4-FFF2-40B4-BE49-F238E27FC236}">
                <a16:creationId xmlns:a16="http://schemas.microsoft.com/office/drawing/2014/main" id="{28D0A447-B000-C84A-9E80-45AC0A8DF884}"/>
              </a:ext>
            </a:extLst>
          </p:cNvPr>
          <p:cNvSpPr>
            <a:spLocks noGrp="1"/>
          </p:cNvSpPr>
          <p:nvPr>
            <p:ph type="pic" sz="quarter" idx="13"/>
          </p:nvPr>
        </p:nvSpPr>
        <p:spPr>
          <a:xfrm>
            <a:off x="7356475" y="0"/>
            <a:ext cx="4835523" cy="6858000"/>
          </a:xfrm>
          <a:solidFill>
            <a:schemeClr val="bg2"/>
          </a:solidFill>
        </p:spPr>
        <p:txBody>
          <a:bodyPr/>
          <a:lstStyle/>
          <a:p>
            <a:r>
              <a:rPr lang="nb-NO" noProof="0"/>
              <a:t>Klikk på ikonet for å legge til et bilde</a:t>
            </a:r>
          </a:p>
        </p:txBody>
      </p:sp>
    </p:spTree>
    <p:extLst>
      <p:ext uri="{BB962C8B-B14F-4D97-AF65-F5344CB8AC3E}">
        <p14:creationId xmlns:p14="http://schemas.microsoft.com/office/powerpoint/2010/main" val="92468997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tandard B lys">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9A53F6E-F880-5B49-9215-94C93B78A038}"/>
              </a:ext>
            </a:extLst>
          </p:cNvPr>
          <p:cNvSpPr/>
          <p:nvPr userDrawn="1"/>
        </p:nvSpPr>
        <p:spPr>
          <a:xfrm>
            <a:off x="0" y="0"/>
            <a:ext cx="728345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03275" y="368300"/>
            <a:ext cx="5836064" cy="993362"/>
          </a:xfrm>
        </p:spPr>
        <p:txBody>
          <a:bodyPr/>
          <a:lstStyle>
            <a:lvl1pPr marL="0" indent="0">
              <a:buFontTx/>
              <a:buNone/>
              <a:defRPr>
                <a:solidFill>
                  <a:schemeClr val="bg1"/>
                </a:solidFill>
              </a:defRPr>
            </a:lvl1pPr>
          </a:lstStyle>
          <a:p>
            <a:r>
              <a:rPr lang="nb-NO" noProof="0"/>
              <a:t>Klikk for å redigere tittelstil</a:t>
            </a:r>
            <a:endParaRPr lang="nb-NO" noProof="0" dirty="0"/>
          </a:p>
        </p:txBody>
      </p:sp>
      <p:sp>
        <p:nvSpPr>
          <p:cNvPr id="3" name="Content Placeholder 2"/>
          <p:cNvSpPr>
            <a:spLocks noGrp="1"/>
          </p:cNvSpPr>
          <p:nvPr>
            <p:ph idx="1"/>
          </p:nvPr>
        </p:nvSpPr>
        <p:spPr>
          <a:xfrm>
            <a:off x="803274" y="1674399"/>
            <a:ext cx="5836063" cy="4502563"/>
          </a:xfrm>
        </p:spPr>
        <p:txBody>
          <a:bodyPr/>
          <a:lstStyle>
            <a:lvl1pPr marL="342900" indent="-342900">
              <a:buFont typeface="Arial" panose="020B0604020202020204" pitchFamily="34" charset="0"/>
              <a:buChar char="•"/>
              <a:defRPr>
                <a:solidFill>
                  <a:schemeClr val="bg1"/>
                </a:solidFill>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nb-NO" noProof="0"/>
              <a:t>Klikk for å redigere tekststiler i malen</a:t>
            </a:r>
          </a:p>
        </p:txBody>
      </p:sp>
      <p:sp>
        <p:nvSpPr>
          <p:cNvPr id="4" name="Date Placeholder 3"/>
          <p:cNvSpPr>
            <a:spLocks noGrp="1"/>
          </p:cNvSpPr>
          <p:nvPr>
            <p:ph type="dt" sz="half" idx="10"/>
          </p:nvPr>
        </p:nvSpPr>
        <p:spPr/>
        <p:txBody>
          <a:bodyPr/>
          <a:lstStyle>
            <a:lvl1pPr marL="0" indent="0">
              <a:buFontTx/>
              <a:buNone/>
              <a:defRPr/>
            </a:lvl1pPr>
          </a:lstStyle>
          <a:p>
            <a:fld id="{C3B4C741-FF9B-4B78-9893-B347F460024A}" type="datetime1">
              <a:rPr lang="nb-NO" smtClean="0"/>
              <a:t>08.02.2024</a:t>
            </a:fld>
            <a:endParaRPr lang="nb-NO"/>
          </a:p>
        </p:txBody>
      </p:sp>
      <p:sp>
        <p:nvSpPr>
          <p:cNvPr id="5" name="Footer Placeholder 4"/>
          <p:cNvSpPr>
            <a:spLocks noGrp="1"/>
          </p:cNvSpPr>
          <p:nvPr>
            <p:ph type="ftr" sz="quarter" idx="11"/>
          </p:nvPr>
        </p:nvSpPr>
        <p:spPr/>
        <p:txBody>
          <a:bodyPr/>
          <a:lstStyle>
            <a:lvl1pPr marL="0" indent="0">
              <a:buFontTx/>
              <a:buNone/>
              <a:defRPr/>
            </a:lvl1pPr>
          </a:lstStyle>
          <a:p>
            <a:r>
              <a:rPr lang="nb-NO"/>
              <a:t>Kolumnetittel</a:t>
            </a:r>
          </a:p>
        </p:txBody>
      </p:sp>
      <p:sp>
        <p:nvSpPr>
          <p:cNvPr id="6" name="Slide Number Placeholder 5"/>
          <p:cNvSpPr>
            <a:spLocks noGrp="1"/>
          </p:cNvSpPr>
          <p:nvPr>
            <p:ph type="sldNum" sz="quarter" idx="12"/>
          </p:nvPr>
        </p:nvSpPr>
        <p:spPr/>
        <p:txBody>
          <a:bodyPr/>
          <a:lstStyle>
            <a:lvl1pPr marL="0" indent="0">
              <a:buFontTx/>
              <a:buNone/>
              <a:defRPr/>
            </a:lvl1pPr>
          </a:lstStyle>
          <a:p>
            <a:fld id="{E4F9EB86-8110-D14E-B8CF-CB8DE250DDC0}" type="slidenum">
              <a:rPr lang="nb-NO" smtClean="0"/>
              <a:pPr/>
              <a:t>‹#›</a:t>
            </a:fld>
            <a:endParaRPr lang="nb-NO"/>
          </a:p>
        </p:txBody>
      </p:sp>
      <p:sp>
        <p:nvSpPr>
          <p:cNvPr id="8" name="Picture Placeholder 10">
            <a:extLst>
              <a:ext uri="{FF2B5EF4-FFF2-40B4-BE49-F238E27FC236}">
                <a16:creationId xmlns:a16="http://schemas.microsoft.com/office/drawing/2014/main" id="{28D0A447-B000-C84A-9E80-45AC0A8DF884}"/>
              </a:ext>
            </a:extLst>
          </p:cNvPr>
          <p:cNvSpPr>
            <a:spLocks noGrp="1"/>
          </p:cNvSpPr>
          <p:nvPr>
            <p:ph type="pic" sz="quarter" idx="13"/>
          </p:nvPr>
        </p:nvSpPr>
        <p:spPr>
          <a:xfrm>
            <a:off x="7356475" y="0"/>
            <a:ext cx="4835523" cy="6858000"/>
          </a:xfrm>
          <a:solidFill>
            <a:schemeClr val="bg2"/>
          </a:solidFill>
        </p:spPr>
        <p:txBody>
          <a:bodyPr/>
          <a:lstStyle/>
          <a:p>
            <a:r>
              <a:rPr lang="nb-NO" noProof="0"/>
              <a:t>Klikk på ikonet for å legge til et bilde</a:t>
            </a:r>
          </a:p>
        </p:txBody>
      </p:sp>
    </p:spTree>
    <p:extLst>
      <p:ext uri="{BB962C8B-B14F-4D97-AF65-F5344CB8AC3E}">
        <p14:creationId xmlns:p14="http://schemas.microsoft.com/office/powerpoint/2010/main" val="353839326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ndard B mørk">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6A56089C-99A6-1347-BA4E-434BC10D4A24}"/>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lvl1pPr marL="0" indent="0">
              <a:buFontTx/>
              <a:buNone/>
              <a:defRPr>
                <a:solidFill>
                  <a:schemeClr val="bg1"/>
                </a:solidFill>
              </a:defRPr>
            </a:lvl1pPr>
          </a:lstStyle>
          <a:p>
            <a:r>
              <a:rPr lang="nb-NO" noProof="0"/>
              <a:t>Klikk for å redigere tittelstil</a:t>
            </a:r>
            <a:endParaRPr lang="nb-NO" noProof="0" dirty="0"/>
          </a:p>
        </p:txBody>
      </p:sp>
      <p:sp>
        <p:nvSpPr>
          <p:cNvPr id="4" name="Date Placeholder 3"/>
          <p:cNvSpPr>
            <a:spLocks noGrp="1"/>
          </p:cNvSpPr>
          <p:nvPr>
            <p:ph type="dt" sz="half" idx="10"/>
          </p:nvPr>
        </p:nvSpPr>
        <p:spPr/>
        <p:txBody>
          <a:bodyPr/>
          <a:lstStyle>
            <a:lvl1pPr marL="0" indent="0">
              <a:buFontTx/>
              <a:buNone/>
              <a:defRPr>
                <a:solidFill>
                  <a:schemeClr val="bg1"/>
                </a:solidFill>
              </a:defRPr>
            </a:lvl1pPr>
          </a:lstStyle>
          <a:p>
            <a:fld id="{3B6A2535-7208-4EB4-9D66-832D1A5A8045}" type="datetime1">
              <a:rPr lang="nb-NO" smtClean="0"/>
              <a:t>08.02.2024</a:t>
            </a:fld>
            <a:endParaRPr lang="nb-NO"/>
          </a:p>
        </p:txBody>
      </p:sp>
      <p:sp>
        <p:nvSpPr>
          <p:cNvPr id="5" name="Footer Placeholder 4"/>
          <p:cNvSpPr>
            <a:spLocks noGrp="1"/>
          </p:cNvSpPr>
          <p:nvPr>
            <p:ph type="ftr" sz="quarter" idx="11"/>
          </p:nvPr>
        </p:nvSpPr>
        <p:spPr/>
        <p:txBody>
          <a:bodyPr/>
          <a:lstStyle>
            <a:lvl1pPr marL="0" indent="0">
              <a:buFontTx/>
              <a:buNone/>
              <a:defRPr>
                <a:solidFill>
                  <a:schemeClr val="bg1"/>
                </a:solidFill>
              </a:defRPr>
            </a:lvl1pPr>
          </a:lstStyle>
          <a:p>
            <a:r>
              <a:rPr lang="nb-NO"/>
              <a:t>Kolumnetittel</a:t>
            </a:r>
          </a:p>
        </p:txBody>
      </p:sp>
      <p:sp>
        <p:nvSpPr>
          <p:cNvPr id="6" name="Slide Number Placeholder 5"/>
          <p:cNvSpPr>
            <a:spLocks noGrp="1"/>
          </p:cNvSpPr>
          <p:nvPr>
            <p:ph type="sldNum" sz="quarter" idx="12"/>
          </p:nvPr>
        </p:nvSpPr>
        <p:spPr/>
        <p:txBody>
          <a:bodyPr/>
          <a:lstStyle>
            <a:lvl1pPr marL="0" indent="0">
              <a:buFontTx/>
              <a:buNone/>
              <a:defRPr>
                <a:solidFill>
                  <a:schemeClr val="bg1"/>
                </a:solidFill>
              </a:defRPr>
            </a:lvl1pPr>
          </a:lstStyle>
          <a:p>
            <a:fld id="{E4F9EB86-8110-D14E-B8CF-CB8DE250DDC0}" type="slidenum">
              <a:rPr lang="nb-NO" smtClean="0"/>
              <a:pPr/>
              <a:t>‹#›</a:t>
            </a:fld>
            <a:endParaRPr lang="nb-NO"/>
          </a:p>
        </p:txBody>
      </p:sp>
      <p:sp>
        <p:nvSpPr>
          <p:cNvPr id="12" name="Content Placeholder 2">
            <a:extLst>
              <a:ext uri="{FF2B5EF4-FFF2-40B4-BE49-F238E27FC236}">
                <a16:creationId xmlns:a16="http://schemas.microsoft.com/office/drawing/2014/main" id="{FA0B9FF1-3216-8042-AB3E-B35994995C8F}"/>
              </a:ext>
            </a:extLst>
          </p:cNvPr>
          <p:cNvSpPr>
            <a:spLocks noGrp="1"/>
          </p:cNvSpPr>
          <p:nvPr>
            <p:ph idx="1"/>
          </p:nvPr>
        </p:nvSpPr>
        <p:spPr>
          <a:xfrm>
            <a:off x="803275" y="1674399"/>
            <a:ext cx="5126470" cy="4502563"/>
          </a:xfrm>
        </p:spPr>
        <p:txBody>
          <a:bodyPr/>
          <a:lstStyle>
            <a:lvl1pPr marL="342900" indent="-342900">
              <a:buFont typeface="Arial" panose="020B0604020202020204" pitchFamily="34" charset="0"/>
              <a:buChar char="•"/>
              <a:defRPr>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714500" indent="-342900">
              <a:buFont typeface="Arial" panose="020B0604020202020204" pitchFamily="34" charset="0"/>
              <a:buChar char="•"/>
              <a:defRPr>
                <a:solidFill>
                  <a:schemeClr val="bg1"/>
                </a:solidFill>
              </a:defRPr>
            </a:lvl4pPr>
            <a:lvl5pPr marL="2171700" indent="-342900">
              <a:buFont typeface="Arial" panose="020B0604020202020204" pitchFamily="34" charset="0"/>
              <a:buChar char="•"/>
              <a:defRPr>
                <a:solidFill>
                  <a:schemeClr val="bg1"/>
                </a:solidFill>
              </a:defRPr>
            </a:lvl5pPr>
          </a:lstStyle>
          <a:p>
            <a:pPr lvl="0"/>
            <a:r>
              <a:rPr lang="nb-NO" noProof="0"/>
              <a:t>Klikk for å redigere tekststiler i malen</a:t>
            </a:r>
          </a:p>
        </p:txBody>
      </p:sp>
      <p:sp>
        <p:nvSpPr>
          <p:cNvPr id="13" name="Content Placeholder 2">
            <a:extLst>
              <a:ext uri="{FF2B5EF4-FFF2-40B4-BE49-F238E27FC236}">
                <a16:creationId xmlns:a16="http://schemas.microsoft.com/office/drawing/2014/main" id="{8612A4EB-1B33-6B44-9F70-F02660CD34CC}"/>
              </a:ext>
            </a:extLst>
          </p:cNvPr>
          <p:cNvSpPr>
            <a:spLocks noGrp="1"/>
          </p:cNvSpPr>
          <p:nvPr>
            <p:ph idx="13"/>
          </p:nvPr>
        </p:nvSpPr>
        <p:spPr>
          <a:xfrm>
            <a:off x="6096000" y="1674399"/>
            <a:ext cx="5364161" cy="4502563"/>
          </a:xfrm>
        </p:spPr>
        <p:txBody>
          <a:bodyPr/>
          <a:lstStyle>
            <a:lvl1pPr marL="342900" indent="-342900">
              <a:buFont typeface="Arial" panose="020B0604020202020204" pitchFamily="34" charset="0"/>
              <a:buChar char="•"/>
              <a:defRPr>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714500" indent="-342900">
              <a:buFont typeface="Arial" panose="020B0604020202020204" pitchFamily="34" charset="0"/>
              <a:buChar char="•"/>
              <a:defRPr>
                <a:solidFill>
                  <a:schemeClr val="bg1"/>
                </a:solidFill>
              </a:defRPr>
            </a:lvl4pPr>
            <a:lvl5pPr marL="2171700" indent="-342900">
              <a:buFont typeface="Arial" panose="020B0604020202020204" pitchFamily="34" charset="0"/>
              <a:buChar char="•"/>
              <a:defRPr>
                <a:solidFill>
                  <a:schemeClr val="bg1"/>
                </a:solidFill>
              </a:defRPr>
            </a:lvl5pPr>
          </a:lstStyle>
          <a:p>
            <a:pPr lvl="0"/>
            <a:r>
              <a:rPr lang="nb-NO" noProof="0"/>
              <a:t>Klikk for å redigere tekststiler i malen</a:t>
            </a:r>
          </a:p>
        </p:txBody>
      </p:sp>
    </p:spTree>
    <p:extLst>
      <p:ext uri="{BB962C8B-B14F-4D97-AF65-F5344CB8AC3E}">
        <p14:creationId xmlns:p14="http://schemas.microsoft.com/office/powerpoint/2010/main" val="123948566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og bilde ly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03274" y="1742618"/>
            <a:ext cx="5785923" cy="4432154"/>
          </a:xfrm>
          <a:prstGeom prst="rect">
            <a:avLst/>
          </a:prstGeom>
        </p:spPr>
        <p:txBody>
          <a:bodyPr rIns="180000"/>
          <a:lstStyle>
            <a:lvl1pPr marL="0" indent="0">
              <a:buFont typeface="Arial" panose="020B0604020202020204" pitchFamily="34" charset="0"/>
              <a:buNone/>
              <a:defRPr>
                <a:solidFill>
                  <a:schemeClr val="tx2"/>
                </a:solidFill>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latin typeface="Calibri" panose="020F0502020204030204" pitchFamily="34" charset="0"/>
                <a:ea typeface="Source Sans Pro" panose="020B0503030403020204" pitchFamily="34" charset="0"/>
                <a:cs typeface="Calibri" panose="020F0502020204030204" pitchFamily="34" charset="0"/>
              </a:rPr>
              <a:t>…men vær forsiktig så du ikke skriver for langt. Da kan det bli vanskelig å lese. </a:t>
            </a:r>
            <a:br>
              <a:rPr lang="nb-NO" dirty="0">
                <a:latin typeface="Calibri" panose="020F0502020204030204" pitchFamily="34" charset="0"/>
                <a:ea typeface="Source Sans Pro" panose="020B0503030403020204" pitchFamily="34" charset="0"/>
                <a:cs typeface="Calibri" panose="020F0502020204030204" pitchFamily="34" charset="0"/>
              </a:rPr>
            </a:br>
            <a:br>
              <a:rPr lang="nb-NO" dirty="0">
                <a:latin typeface="Calibri" panose="020F0502020204030204" pitchFamily="34" charset="0"/>
                <a:ea typeface="Source Sans Pro" panose="020B0503030403020204" pitchFamily="34" charset="0"/>
                <a:cs typeface="Calibri" panose="020F0502020204030204" pitchFamily="34" charset="0"/>
              </a:rPr>
            </a:br>
            <a:r>
              <a:rPr lang="nb-NO" dirty="0">
                <a:latin typeface="Calibri" panose="020F0502020204030204" pitchFamily="34" charset="0"/>
                <a:ea typeface="Source Sans Pro" panose="020B0503030403020204" pitchFamily="34" charset="0"/>
                <a:cs typeface="Calibri" panose="020F0502020204030204" pitchFamily="34" charset="0"/>
              </a:rPr>
              <a:t>Du kan lese mer om hvordan man lager gode presentasjoner på </a:t>
            </a:r>
            <a:r>
              <a:rPr lang="nb-NO" dirty="0">
                <a:latin typeface="Calibri" panose="020F0502020204030204" pitchFamily="34" charset="0"/>
                <a:ea typeface="Source Sans Pro" panose="020B050303040302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Ekko-siden for PowerPoint</a:t>
            </a:r>
            <a:r>
              <a:rPr lang="nb-NO" dirty="0">
                <a:latin typeface="Calibri" panose="020F0502020204030204" pitchFamily="34" charset="0"/>
                <a:ea typeface="Source Sans Pro" panose="020B0503030403020204" pitchFamily="34" charset="0"/>
                <a:cs typeface="Calibri" panose="020F0502020204030204" pitchFamily="34" charset="0"/>
              </a:rPr>
              <a:t>    </a:t>
            </a:r>
            <a:br>
              <a:rPr lang="nb-NO" dirty="0">
                <a:latin typeface="Calibri" panose="020F0502020204030204" pitchFamily="34" charset="0"/>
                <a:ea typeface="Source Sans Pro" panose="020B0503030403020204" pitchFamily="34" charset="0"/>
                <a:cs typeface="Calibri" panose="020F0502020204030204" pitchFamily="34" charset="0"/>
              </a:rPr>
            </a:br>
            <a:br>
              <a:rPr lang="nb-NO" dirty="0">
                <a:latin typeface="Calibri" panose="020F0502020204030204" pitchFamily="34" charset="0"/>
                <a:ea typeface="Source Sans Pro" panose="020B0503030403020204" pitchFamily="34" charset="0"/>
                <a:cs typeface="Calibri" panose="020F0502020204030204" pitchFamily="34" charset="0"/>
              </a:rPr>
            </a:br>
            <a:r>
              <a:rPr lang="nb-NO" dirty="0">
                <a:latin typeface="Calibri" panose="020F0502020204030204" pitchFamily="34" charset="0"/>
                <a:ea typeface="Source Sans Pro" panose="020B0503030403020204" pitchFamily="34" charset="0"/>
                <a:cs typeface="Calibri" panose="020F0502020204030204" pitchFamily="34" charset="0"/>
              </a:rPr>
              <a:t>Denne boksen kan inneholde tekst, bilde, tabell, figur m.m.</a:t>
            </a:r>
          </a:p>
          <a:p>
            <a:pPr lvl="0"/>
            <a:endParaRPr lang="nb-NO" noProof="0" dirty="0"/>
          </a:p>
        </p:txBody>
      </p:sp>
      <p:sp>
        <p:nvSpPr>
          <p:cNvPr id="8" name="Title Placeholder 1">
            <a:extLst>
              <a:ext uri="{FF2B5EF4-FFF2-40B4-BE49-F238E27FC236}">
                <a16:creationId xmlns:a16="http://schemas.microsoft.com/office/drawing/2014/main" id="{F2579E86-9787-4D05-BDCB-26CFCAF66743}"/>
              </a:ext>
            </a:extLst>
          </p:cNvPr>
          <p:cNvSpPr>
            <a:spLocks noGrp="1"/>
          </p:cNvSpPr>
          <p:nvPr>
            <p:ph type="title" hasCustomPrompt="1"/>
          </p:nvPr>
        </p:nvSpPr>
        <p:spPr>
          <a:xfrm>
            <a:off x="803275" y="284400"/>
            <a:ext cx="5785922" cy="936000"/>
          </a:xfrm>
          <a:prstGeom prst="rect">
            <a:avLst/>
          </a:prstGeom>
        </p:spPr>
        <p:txBody>
          <a:bodyPr vert="horz" lIns="0" tIns="0" rIns="0" bIns="0" rtlCol="0" anchor="b">
            <a:noAutofit/>
          </a:bodyPr>
          <a:lstStyle>
            <a:lvl1pPr>
              <a:defRPr/>
            </a:lvl1pPr>
          </a:lstStyle>
          <a:p>
            <a:r>
              <a:rPr lang="nb-NO" dirty="0"/>
              <a:t>Overskrift (ikke mer enn to linjer)</a:t>
            </a:r>
            <a:endParaRPr lang="nb-NO" noProof="0" dirty="0"/>
          </a:p>
        </p:txBody>
      </p:sp>
      <p:sp>
        <p:nvSpPr>
          <p:cNvPr id="4" name="Content Placeholder 3">
            <a:extLst>
              <a:ext uri="{FF2B5EF4-FFF2-40B4-BE49-F238E27FC236}">
                <a16:creationId xmlns:a16="http://schemas.microsoft.com/office/drawing/2014/main" id="{DB902161-B307-439D-8707-0965628CF07A}"/>
              </a:ext>
            </a:extLst>
          </p:cNvPr>
          <p:cNvSpPr>
            <a:spLocks noGrp="1"/>
          </p:cNvSpPr>
          <p:nvPr>
            <p:ph sz="quarter" idx="14" hasCustomPrompt="1"/>
          </p:nvPr>
        </p:nvSpPr>
        <p:spPr>
          <a:xfrm>
            <a:off x="7415784" y="0"/>
            <a:ext cx="4776216" cy="6858000"/>
          </a:xfrm>
          <a:prstGeom prst="rect">
            <a:avLst/>
          </a:prstGeom>
          <a:solidFill>
            <a:schemeClr val="bg2"/>
          </a:solidFill>
        </p:spPr>
        <p:txBody>
          <a:bodyPr lIns="0" tIns="0" rIns="0" bIns="0"/>
          <a:lstStyle>
            <a:lvl1pPr marL="0" indent="0" algn="ctr">
              <a:buNone/>
              <a:defRPr sz="1800"/>
            </a:lvl1pPr>
          </a:lstStyle>
          <a:p>
            <a:r>
              <a:rPr lang="nb-NO" dirty="0"/>
              <a:t>Denne boksen kan inneholde </a:t>
            </a:r>
            <a:br>
              <a:rPr lang="nb-NO" dirty="0"/>
            </a:br>
            <a:r>
              <a:rPr lang="nb-NO" dirty="0"/>
              <a:t>tekst, bilde, tabell, figur m.m.</a:t>
            </a:r>
          </a:p>
          <a:p>
            <a:endParaRPr lang="nb-NO" dirty="0"/>
          </a:p>
          <a:p>
            <a:r>
              <a:rPr lang="nb-NO" dirty="0"/>
              <a:t>Klikk på ikonet for å legge inn.</a:t>
            </a:r>
          </a:p>
          <a:p>
            <a:r>
              <a:rPr lang="nb-NO" dirty="0"/>
              <a:t>Ønsker du å legge inn bilde fra imageshop kan du bruke knappen for imageshop i menylinjen din</a:t>
            </a:r>
          </a:p>
          <a:p>
            <a:pPr lvl="0"/>
            <a:endParaRPr lang="nb-NO" dirty="0"/>
          </a:p>
        </p:txBody>
      </p:sp>
      <p:sp>
        <p:nvSpPr>
          <p:cNvPr id="6" name="Date Placeholder 5">
            <a:extLst>
              <a:ext uri="{FF2B5EF4-FFF2-40B4-BE49-F238E27FC236}">
                <a16:creationId xmlns:a16="http://schemas.microsoft.com/office/drawing/2014/main" id="{13458F6D-C7C2-4CA0-9207-5C1D4367C464}"/>
              </a:ext>
            </a:extLst>
          </p:cNvPr>
          <p:cNvSpPr>
            <a:spLocks noGrp="1"/>
          </p:cNvSpPr>
          <p:nvPr>
            <p:ph type="dt" sz="half" idx="15"/>
          </p:nvPr>
        </p:nvSpPr>
        <p:spPr>
          <a:xfrm>
            <a:off x="10533856" y="6446114"/>
            <a:ext cx="926307" cy="213591"/>
          </a:xfrm>
        </p:spPr>
        <p:txBody>
          <a:bodyPr/>
          <a:lstStyle/>
          <a:p>
            <a:fld id="{98098A2A-1E3C-4078-95BE-BB2E81A46755}" type="datetime1">
              <a:rPr lang="nb-NO" smtClean="0"/>
              <a:t>08.02.2024</a:t>
            </a:fld>
            <a:endParaRPr lang="nb-NO" dirty="0"/>
          </a:p>
        </p:txBody>
      </p:sp>
      <p:sp>
        <p:nvSpPr>
          <p:cNvPr id="7" name="Footer Placeholder 6">
            <a:extLst>
              <a:ext uri="{FF2B5EF4-FFF2-40B4-BE49-F238E27FC236}">
                <a16:creationId xmlns:a16="http://schemas.microsoft.com/office/drawing/2014/main" id="{80622AF5-A8E6-49DF-98F6-469C1EC474EC}"/>
              </a:ext>
            </a:extLst>
          </p:cNvPr>
          <p:cNvSpPr>
            <a:spLocks noGrp="1"/>
          </p:cNvSpPr>
          <p:nvPr>
            <p:ph type="ftr" sz="quarter" idx="16"/>
          </p:nvPr>
        </p:nvSpPr>
        <p:spPr>
          <a:xfrm>
            <a:off x="810000" y="6447600"/>
            <a:ext cx="5035550" cy="213591"/>
          </a:xfrm>
        </p:spPr>
        <p:txBody>
          <a:bodyPr/>
          <a:lstStyle>
            <a:lvl1pPr algn="l">
              <a:defRPr/>
            </a:lvl1pPr>
          </a:lstStyle>
          <a:p>
            <a:r>
              <a:rPr lang="nb-NO"/>
              <a:t>Sett inn navnet på presentasjonen ved å klikke på Header &amp; Footer i Insert fanen</a:t>
            </a:r>
            <a:endParaRPr lang="nb-NO" dirty="0"/>
          </a:p>
        </p:txBody>
      </p:sp>
      <p:sp>
        <p:nvSpPr>
          <p:cNvPr id="9" name="Slide Number Placeholder 8">
            <a:extLst>
              <a:ext uri="{FF2B5EF4-FFF2-40B4-BE49-F238E27FC236}">
                <a16:creationId xmlns:a16="http://schemas.microsoft.com/office/drawing/2014/main" id="{B8BC8D29-9B85-4136-9810-0FB5AFC05433}"/>
              </a:ext>
            </a:extLst>
          </p:cNvPr>
          <p:cNvSpPr>
            <a:spLocks noGrp="1"/>
          </p:cNvSpPr>
          <p:nvPr>
            <p:ph type="sldNum" sz="quarter" idx="17"/>
          </p:nvPr>
        </p:nvSpPr>
        <p:spPr>
          <a:xfrm>
            <a:off x="11714055" y="6446115"/>
            <a:ext cx="208864" cy="213591"/>
          </a:xfrm>
        </p:spPr>
        <p:txBody>
          <a:bodyPr/>
          <a:lstStyle/>
          <a:p>
            <a:fld id="{E4F9EB86-8110-D14E-B8CF-CB8DE250DDC0}" type="slidenum">
              <a:rPr lang="nb-NO" smtClean="0"/>
              <a:pPr/>
              <a:t>‹#›</a:t>
            </a:fld>
            <a:endParaRPr lang="nb-NO" dirty="0"/>
          </a:p>
        </p:txBody>
      </p:sp>
    </p:spTree>
    <p:extLst>
      <p:ext uri="{BB962C8B-B14F-4D97-AF65-F5344CB8AC3E}">
        <p14:creationId xmlns:p14="http://schemas.microsoft.com/office/powerpoint/2010/main" val="2329092210"/>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vslutning bilde 5">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67045608-AF61-6945-AB78-84416B38A3D3}"/>
              </a:ext>
            </a:extLst>
          </p:cNvPr>
          <p:cNvPicPr>
            <a:picLocks noChangeAspect="1"/>
          </p:cNvPicPr>
          <p:nvPr userDrawn="1"/>
        </p:nvPicPr>
        <p:blipFill rotWithShape="1">
          <a:blip r:embed="rId2"/>
          <a:srcRect t="19282" r="19282"/>
          <a:stretch/>
        </p:blipFill>
        <p:spPr>
          <a:xfrm>
            <a:off x="0" y="0"/>
            <a:ext cx="12192000" cy="6858000"/>
          </a:xfrm>
          <a:prstGeom prst="rect">
            <a:avLst/>
          </a:prstGeom>
        </p:spPr>
      </p:pic>
      <p:cxnSp>
        <p:nvCxnSpPr>
          <p:cNvPr id="9" name="Straight Connector 8"/>
          <p:cNvCxnSpPr/>
          <p:nvPr userDrawn="1"/>
        </p:nvCxnSpPr>
        <p:spPr>
          <a:xfrm>
            <a:off x="5812669" y="4248081"/>
            <a:ext cx="56666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kstSylinder 6"/>
          <p:cNvSpPr txBox="1"/>
          <p:nvPr userDrawn="1"/>
        </p:nvSpPr>
        <p:spPr>
          <a:xfrm>
            <a:off x="971551" y="2659726"/>
            <a:ext cx="10239374" cy="738664"/>
          </a:xfrm>
          <a:prstGeom prst="rect">
            <a:avLst/>
          </a:prstGeom>
          <a:noFill/>
        </p:spPr>
        <p:txBody>
          <a:bodyPr wrap="square" rtlCol="0">
            <a:spAutoFit/>
          </a:bodyPr>
          <a:lstStyle/>
          <a:p>
            <a:pPr algn="ctr"/>
            <a:r>
              <a:rPr lang="nb-NO" sz="4200" b="1" kern="1200" dirty="0">
                <a:solidFill>
                  <a:schemeClr val="accent1"/>
                </a:solidFill>
                <a:latin typeface="+mn-lt"/>
                <a:ea typeface="+mn-ea"/>
                <a:cs typeface="+mn-cs"/>
              </a:rPr>
              <a:t>Horizon Europe</a:t>
            </a:r>
            <a:endParaRPr lang="en-GB" sz="4200" b="1" dirty="0">
              <a:solidFill>
                <a:schemeClr val="accent1"/>
              </a:solidFill>
            </a:endParaRPr>
          </a:p>
        </p:txBody>
      </p:sp>
      <p:sp>
        <p:nvSpPr>
          <p:cNvPr id="40" name="Text Placeholder 17" descr="@hovedtaler&#10;@forskningsradet&#10;#konferansenavn">
            <a:extLst>
              <a:ext uri="{FF2B5EF4-FFF2-40B4-BE49-F238E27FC236}">
                <a16:creationId xmlns:a16="http://schemas.microsoft.com/office/drawing/2014/main" id="{757696A9-472D-FC4A-BABB-EDEBCB48A248}"/>
              </a:ext>
            </a:extLst>
          </p:cNvPr>
          <p:cNvSpPr>
            <a:spLocks noGrp="1"/>
          </p:cNvSpPr>
          <p:nvPr>
            <p:ph type="body" sz="quarter" idx="13" hasCustomPrompt="1"/>
          </p:nvPr>
        </p:nvSpPr>
        <p:spPr>
          <a:xfrm>
            <a:off x="4079875" y="4932282"/>
            <a:ext cx="4032250" cy="233899"/>
          </a:xfrm>
        </p:spPr>
        <p:txBody>
          <a:bodyPr lIns="0" rIns="0" anchor="b" anchorCtr="0">
            <a:normAutofit/>
          </a:bodyPr>
          <a:lstStyle>
            <a:lvl1pPr marL="0" indent="0" algn="ctr">
              <a:lnSpc>
                <a:spcPct val="100000"/>
              </a:lnSpc>
              <a:spcBef>
                <a:spcPts val="0"/>
              </a:spcBef>
              <a:buNone/>
              <a:defRPr sz="1400" b="1">
                <a:solidFill>
                  <a:schemeClr val="accent1"/>
                </a:solidFill>
              </a:defRPr>
            </a:lvl1pPr>
          </a:lstStyle>
          <a:p>
            <a:pPr lvl="0"/>
            <a:r>
              <a:rPr lang="nb-NO" noProof="0"/>
              <a:t># konferansenavn</a:t>
            </a:r>
          </a:p>
        </p:txBody>
      </p:sp>
      <p:sp>
        <p:nvSpPr>
          <p:cNvPr id="41" name="Text Placeholder 17" descr="@hovedtaler&#10;@forskningsradet&#10;#konferansenavn">
            <a:extLst>
              <a:ext uri="{FF2B5EF4-FFF2-40B4-BE49-F238E27FC236}">
                <a16:creationId xmlns:a16="http://schemas.microsoft.com/office/drawing/2014/main" id="{377C611E-C992-3649-AB88-E33C86ABBB49}"/>
              </a:ext>
            </a:extLst>
          </p:cNvPr>
          <p:cNvSpPr>
            <a:spLocks noGrp="1"/>
          </p:cNvSpPr>
          <p:nvPr>
            <p:ph type="body" sz="quarter" idx="14" hasCustomPrompt="1"/>
          </p:nvPr>
        </p:nvSpPr>
        <p:spPr>
          <a:xfrm>
            <a:off x="4079875" y="4702724"/>
            <a:ext cx="4032250" cy="233899"/>
          </a:xfrm>
        </p:spPr>
        <p:txBody>
          <a:bodyPr lIns="0" rIns="0" anchor="b" anchorCtr="0">
            <a:normAutofit/>
          </a:bodyPr>
          <a:lstStyle>
            <a:lvl1pPr marL="0" indent="0" algn="ctr">
              <a:lnSpc>
                <a:spcPct val="100000"/>
              </a:lnSpc>
              <a:spcBef>
                <a:spcPts val="0"/>
              </a:spcBef>
              <a:buNone/>
              <a:defRPr sz="1400" b="1">
                <a:solidFill>
                  <a:schemeClr val="accent1"/>
                </a:solidFill>
              </a:defRPr>
            </a:lvl1pPr>
          </a:lstStyle>
          <a:p>
            <a:pPr lvl="0"/>
            <a:r>
              <a:rPr lang="nb-NO" noProof="0" dirty="0"/>
              <a:t>@</a:t>
            </a:r>
            <a:r>
              <a:rPr lang="nb-NO" noProof="0" dirty="0" err="1"/>
              <a:t>forskningsradet</a:t>
            </a:r>
            <a:endParaRPr lang="nb-NO" noProof="0" dirty="0"/>
          </a:p>
        </p:txBody>
      </p:sp>
      <p:sp>
        <p:nvSpPr>
          <p:cNvPr id="42" name="Text Placeholder 17" descr="@hovedtaler&#10;@forskningsradet&#10;#konferansenavn">
            <a:extLst>
              <a:ext uri="{FF2B5EF4-FFF2-40B4-BE49-F238E27FC236}">
                <a16:creationId xmlns:a16="http://schemas.microsoft.com/office/drawing/2014/main" id="{0604C79C-6C96-5C49-ACEB-AC66EB22325B}"/>
              </a:ext>
            </a:extLst>
          </p:cNvPr>
          <p:cNvSpPr>
            <a:spLocks noGrp="1"/>
          </p:cNvSpPr>
          <p:nvPr>
            <p:ph type="body" sz="quarter" idx="15" hasCustomPrompt="1"/>
          </p:nvPr>
        </p:nvSpPr>
        <p:spPr>
          <a:xfrm>
            <a:off x="4079875" y="4540087"/>
            <a:ext cx="4032249" cy="192505"/>
          </a:xfrm>
        </p:spPr>
        <p:txBody>
          <a:bodyPr lIns="0" rIns="0" anchor="b" anchorCtr="0">
            <a:noAutofit/>
          </a:bodyPr>
          <a:lstStyle>
            <a:lvl1pPr marL="0" indent="0" algn="ctr">
              <a:lnSpc>
                <a:spcPct val="100000"/>
              </a:lnSpc>
              <a:spcBef>
                <a:spcPts val="0"/>
              </a:spcBef>
              <a:buNone/>
              <a:defRPr sz="1400" b="1">
                <a:solidFill>
                  <a:schemeClr val="accent1"/>
                </a:solidFill>
              </a:defRPr>
            </a:lvl1pPr>
          </a:lstStyle>
          <a:p>
            <a:pPr lvl="0"/>
            <a:r>
              <a:rPr lang="nb-NO" noProof="0"/>
              <a:t>@hovedtaler</a:t>
            </a:r>
          </a:p>
        </p:txBody>
      </p:sp>
      <p:sp>
        <p:nvSpPr>
          <p:cNvPr id="2" name="TekstSylinder 1">
            <a:extLst>
              <a:ext uri="{FF2B5EF4-FFF2-40B4-BE49-F238E27FC236}">
                <a16:creationId xmlns:a16="http://schemas.microsoft.com/office/drawing/2014/main" id="{5D637122-F5F9-1843-BE89-65498DDB0046}"/>
              </a:ext>
            </a:extLst>
          </p:cNvPr>
          <p:cNvSpPr txBox="1"/>
          <p:nvPr userDrawn="1"/>
        </p:nvSpPr>
        <p:spPr>
          <a:xfrm>
            <a:off x="939800" y="3378201"/>
            <a:ext cx="10452100" cy="923330"/>
          </a:xfrm>
          <a:prstGeom prst="rect">
            <a:avLst/>
          </a:prstGeom>
          <a:noFill/>
        </p:spPr>
        <p:txBody>
          <a:bodyPr wrap="square" rtlCol="0">
            <a:spAutoFit/>
          </a:bodyPr>
          <a:lstStyle/>
          <a:p>
            <a:pPr algn="ctr"/>
            <a:r>
              <a:rPr lang="nb-NO" sz="1800" b="0" kern="1200" dirty="0">
                <a:solidFill>
                  <a:schemeClr val="accent2"/>
                </a:solidFill>
                <a:latin typeface="+mn-lt"/>
                <a:ea typeface="+mn-ea"/>
                <a:cs typeface="+mn-cs"/>
              </a:rPr>
              <a:t>THE NEXT EU RESEARCH &amp; INNOVATION</a:t>
            </a:r>
          </a:p>
          <a:p>
            <a:pPr algn="ctr"/>
            <a:r>
              <a:rPr lang="nb-NO" sz="1800" b="0" kern="1200" dirty="0">
                <a:solidFill>
                  <a:schemeClr val="accent2"/>
                </a:solidFill>
                <a:latin typeface="+mn-lt"/>
                <a:ea typeface="+mn-ea"/>
                <a:cs typeface="+mn-cs"/>
              </a:rPr>
              <a:t>PROGRAMME (2021 – 2027)</a:t>
            </a:r>
            <a:endParaRPr lang="en-GB" sz="1800" b="0" dirty="0">
              <a:solidFill>
                <a:schemeClr val="accent2"/>
              </a:solidFill>
            </a:endParaRPr>
          </a:p>
          <a:p>
            <a:endParaRPr lang="nb-NO" dirty="0">
              <a:solidFill>
                <a:schemeClr val="accent2"/>
              </a:solidFill>
            </a:endParaRPr>
          </a:p>
        </p:txBody>
      </p:sp>
      <p:pic>
        <p:nvPicPr>
          <p:cNvPr id="24" name="Bilde 23">
            <a:extLst>
              <a:ext uri="{FF2B5EF4-FFF2-40B4-BE49-F238E27FC236}">
                <a16:creationId xmlns:a16="http://schemas.microsoft.com/office/drawing/2014/main" id="{CFCD4DEE-9E1B-BE4B-A645-F15A7C7942FA}"/>
              </a:ext>
            </a:extLst>
          </p:cNvPr>
          <p:cNvPicPr>
            <a:picLocks noChangeAspect="1"/>
          </p:cNvPicPr>
          <p:nvPr userDrawn="1"/>
        </p:nvPicPr>
        <p:blipFill>
          <a:blip r:embed="rId3"/>
          <a:srcRect l="2884" r="2884"/>
          <a:stretch/>
        </p:blipFill>
        <p:spPr>
          <a:xfrm>
            <a:off x="4079875" y="5664147"/>
            <a:ext cx="3926990" cy="716503"/>
          </a:xfrm>
          <a:prstGeom prst="rect">
            <a:avLst/>
          </a:prstGeom>
        </p:spPr>
      </p:pic>
      <p:pic>
        <p:nvPicPr>
          <p:cNvPr id="25" name="Bilde 24">
            <a:extLst>
              <a:ext uri="{FF2B5EF4-FFF2-40B4-BE49-F238E27FC236}">
                <a16:creationId xmlns:a16="http://schemas.microsoft.com/office/drawing/2014/main" id="{125CBF1C-8AA1-AC42-A2EA-C689082014CF}"/>
              </a:ext>
            </a:extLst>
          </p:cNvPr>
          <p:cNvPicPr>
            <a:picLocks noChangeAspect="1"/>
          </p:cNvPicPr>
          <p:nvPr userDrawn="1"/>
        </p:nvPicPr>
        <p:blipFill>
          <a:blip r:embed="rId4"/>
          <a:stretch>
            <a:fillRect/>
          </a:stretch>
        </p:blipFill>
        <p:spPr>
          <a:xfrm>
            <a:off x="5705336" y="1991397"/>
            <a:ext cx="921027" cy="614018"/>
          </a:xfrm>
          <a:prstGeom prst="rect">
            <a:avLst/>
          </a:prstGeom>
        </p:spPr>
      </p:pic>
    </p:spTree>
    <p:extLst>
      <p:ext uri="{BB962C8B-B14F-4D97-AF65-F5344CB8AC3E}">
        <p14:creationId xmlns:p14="http://schemas.microsoft.com/office/powerpoint/2010/main" val="176662718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Avslutning bilde 5">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67045608-AF61-6945-AB78-84416B38A3D3}"/>
              </a:ext>
            </a:extLst>
          </p:cNvPr>
          <p:cNvPicPr>
            <a:picLocks noChangeAspect="1"/>
          </p:cNvPicPr>
          <p:nvPr userDrawn="1"/>
        </p:nvPicPr>
        <p:blipFill rotWithShape="1">
          <a:blip r:embed="rId2"/>
          <a:srcRect t="19282" r="19282"/>
          <a:stretch/>
        </p:blipFill>
        <p:spPr>
          <a:xfrm>
            <a:off x="0" y="0"/>
            <a:ext cx="12192000" cy="6858000"/>
          </a:xfrm>
          <a:prstGeom prst="rect">
            <a:avLst/>
          </a:prstGeom>
        </p:spPr>
      </p:pic>
      <p:cxnSp>
        <p:nvCxnSpPr>
          <p:cNvPr id="9" name="Straight Connector 8"/>
          <p:cNvCxnSpPr/>
          <p:nvPr userDrawn="1"/>
        </p:nvCxnSpPr>
        <p:spPr>
          <a:xfrm>
            <a:off x="5812669" y="4248081"/>
            <a:ext cx="56666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kstSylinder 6"/>
          <p:cNvSpPr txBox="1"/>
          <p:nvPr userDrawn="1"/>
        </p:nvSpPr>
        <p:spPr>
          <a:xfrm>
            <a:off x="971551" y="2659726"/>
            <a:ext cx="10239374" cy="738664"/>
          </a:xfrm>
          <a:prstGeom prst="rect">
            <a:avLst/>
          </a:prstGeom>
          <a:noFill/>
        </p:spPr>
        <p:txBody>
          <a:bodyPr wrap="square" rtlCol="0">
            <a:spAutoFit/>
          </a:bodyPr>
          <a:lstStyle/>
          <a:p>
            <a:pPr algn="ctr"/>
            <a:r>
              <a:rPr lang="nb-NO" sz="4200" b="1" kern="1200" dirty="0">
                <a:solidFill>
                  <a:schemeClr val="accent1"/>
                </a:solidFill>
                <a:latin typeface="+mn-lt"/>
                <a:ea typeface="+mn-ea"/>
                <a:cs typeface="+mn-cs"/>
              </a:rPr>
              <a:t>Horizon Europe</a:t>
            </a:r>
            <a:endParaRPr lang="en-GB" sz="4200" b="1" dirty="0">
              <a:solidFill>
                <a:schemeClr val="accent1"/>
              </a:solidFill>
            </a:endParaRPr>
          </a:p>
        </p:txBody>
      </p:sp>
      <p:sp>
        <p:nvSpPr>
          <p:cNvPr id="40" name="Text Placeholder 17" descr="@hovedtaler&#10;@forskningsradet&#10;#konferansenavn">
            <a:extLst>
              <a:ext uri="{FF2B5EF4-FFF2-40B4-BE49-F238E27FC236}">
                <a16:creationId xmlns:a16="http://schemas.microsoft.com/office/drawing/2014/main" id="{757696A9-472D-FC4A-BABB-EDEBCB48A248}"/>
              </a:ext>
            </a:extLst>
          </p:cNvPr>
          <p:cNvSpPr>
            <a:spLocks noGrp="1"/>
          </p:cNvSpPr>
          <p:nvPr>
            <p:ph type="body" sz="quarter" idx="13" hasCustomPrompt="1"/>
          </p:nvPr>
        </p:nvSpPr>
        <p:spPr>
          <a:xfrm>
            <a:off x="4079875" y="4932282"/>
            <a:ext cx="4032250" cy="233899"/>
          </a:xfrm>
        </p:spPr>
        <p:txBody>
          <a:bodyPr lIns="0" rIns="0" anchor="b" anchorCtr="0">
            <a:normAutofit/>
          </a:bodyPr>
          <a:lstStyle>
            <a:lvl1pPr marL="0" indent="0" algn="ctr">
              <a:lnSpc>
                <a:spcPct val="100000"/>
              </a:lnSpc>
              <a:spcBef>
                <a:spcPts val="0"/>
              </a:spcBef>
              <a:buNone/>
              <a:defRPr sz="1400" b="1">
                <a:solidFill>
                  <a:schemeClr val="accent1"/>
                </a:solidFill>
              </a:defRPr>
            </a:lvl1pPr>
          </a:lstStyle>
          <a:p>
            <a:pPr lvl="0"/>
            <a:r>
              <a:rPr lang="nb-NO" noProof="0"/>
              <a:t># konferansenavn</a:t>
            </a:r>
          </a:p>
        </p:txBody>
      </p:sp>
      <p:sp>
        <p:nvSpPr>
          <p:cNvPr id="41" name="Text Placeholder 17" descr="@hovedtaler&#10;@forskningsradet&#10;#konferansenavn">
            <a:extLst>
              <a:ext uri="{FF2B5EF4-FFF2-40B4-BE49-F238E27FC236}">
                <a16:creationId xmlns:a16="http://schemas.microsoft.com/office/drawing/2014/main" id="{377C611E-C992-3649-AB88-E33C86ABBB49}"/>
              </a:ext>
            </a:extLst>
          </p:cNvPr>
          <p:cNvSpPr>
            <a:spLocks noGrp="1"/>
          </p:cNvSpPr>
          <p:nvPr>
            <p:ph type="body" sz="quarter" idx="14" hasCustomPrompt="1"/>
          </p:nvPr>
        </p:nvSpPr>
        <p:spPr>
          <a:xfrm>
            <a:off x="4079875" y="4702724"/>
            <a:ext cx="4032250" cy="233899"/>
          </a:xfrm>
        </p:spPr>
        <p:txBody>
          <a:bodyPr lIns="0" rIns="0" anchor="b" anchorCtr="0">
            <a:normAutofit/>
          </a:bodyPr>
          <a:lstStyle>
            <a:lvl1pPr marL="0" indent="0" algn="ctr">
              <a:lnSpc>
                <a:spcPct val="100000"/>
              </a:lnSpc>
              <a:spcBef>
                <a:spcPts val="0"/>
              </a:spcBef>
              <a:buNone/>
              <a:defRPr sz="1400" b="1">
                <a:solidFill>
                  <a:schemeClr val="accent1"/>
                </a:solidFill>
              </a:defRPr>
            </a:lvl1pPr>
          </a:lstStyle>
          <a:p>
            <a:pPr lvl="0"/>
            <a:r>
              <a:rPr lang="nb-NO" noProof="0" dirty="0"/>
              <a:t>@</a:t>
            </a:r>
            <a:r>
              <a:rPr lang="nb-NO" noProof="0" dirty="0" err="1"/>
              <a:t>forskningsradet</a:t>
            </a:r>
            <a:endParaRPr lang="nb-NO" noProof="0" dirty="0"/>
          </a:p>
        </p:txBody>
      </p:sp>
      <p:sp>
        <p:nvSpPr>
          <p:cNvPr id="42" name="Text Placeholder 17" descr="@hovedtaler&#10;@forskningsradet&#10;#konferansenavn">
            <a:extLst>
              <a:ext uri="{FF2B5EF4-FFF2-40B4-BE49-F238E27FC236}">
                <a16:creationId xmlns:a16="http://schemas.microsoft.com/office/drawing/2014/main" id="{0604C79C-6C96-5C49-ACEB-AC66EB22325B}"/>
              </a:ext>
            </a:extLst>
          </p:cNvPr>
          <p:cNvSpPr>
            <a:spLocks noGrp="1"/>
          </p:cNvSpPr>
          <p:nvPr>
            <p:ph type="body" sz="quarter" idx="15" hasCustomPrompt="1"/>
          </p:nvPr>
        </p:nvSpPr>
        <p:spPr>
          <a:xfrm>
            <a:off x="4079875" y="4540087"/>
            <a:ext cx="4032249" cy="192505"/>
          </a:xfrm>
        </p:spPr>
        <p:txBody>
          <a:bodyPr lIns="0" rIns="0" anchor="b" anchorCtr="0">
            <a:noAutofit/>
          </a:bodyPr>
          <a:lstStyle>
            <a:lvl1pPr marL="0" indent="0" algn="ctr">
              <a:lnSpc>
                <a:spcPct val="100000"/>
              </a:lnSpc>
              <a:spcBef>
                <a:spcPts val="0"/>
              </a:spcBef>
              <a:buNone/>
              <a:defRPr sz="1400" b="1">
                <a:solidFill>
                  <a:schemeClr val="accent1"/>
                </a:solidFill>
              </a:defRPr>
            </a:lvl1pPr>
          </a:lstStyle>
          <a:p>
            <a:pPr lvl="0"/>
            <a:r>
              <a:rPr lang="nb-NO" noProof="0"/>
              <a:t>@hovedtaler</a:t>
            </a:r>
          </a:p>
        </p:txBody>
      </p:sp>
      <p:sp>
        <p:nvSpPr>
          <p:cNvPr id="2" name="TekstSylinder 1">
            <a:extLst>
              <a:ext uri="{FF2B5EF4-FFF2-40B4-BE49-F238E27FC236}">
                <a16:creationId xmlns:a16="http://schemas.microsoft.com/office/drawing/2014/main" id="{5D637122-F5F9-1843-BE89-65498DDB0046}"/>
              </a:ext>
            </a:extLst>
          </p:cNvPr>
          <p:cNvSpPr txBox="1"/>
          <p:nvPr userDrawn="1"/>
        </p:nvSpPr>
        <p:spPr>
          <a:xfrm>
            <a:off x="939800" y="3378201"/>
            <a:ext cx="10452100" cy="923330"/>
          </a:xfrm>
          <a:prstGeom prst="rect">
            <a:avLst/>
          </a:prstGeom>
          <a:noFill/>
        </p:spPr>
        <p:txBody>
          <a:bodyPr wrap="square" rtlCol="0">
            <a:spAutoFit/>
          </a:bodyPr>
          <a:lstStyle/>
          <a:p>
            <a:pPr algn="ctr"/>
            <a:r>
              <a:rPr lang="nb-NO" sz="1800" b="0" kern="1200" dirty="0">
                <a:solidFill>
                  <a:schemeClr val="accent2"/>
                </a:solidFill>
                <a:latin typeface="+mn-lt"/>
                <a:ea typeface="+mn-ea"/>
                <a:cs typeface="+mn-cs"/>
              </a:rPr>
              <a:t>THE NEXT EU RESEARCH &amp; INNOVATION</a:t>
            </a:r>
          </a:p>
          <a:p>
            <a:pPr algn="ctr"/>
            <a:r>
              <a:rPr lang="nb-NO" sz="1800" b="0" kern="1200" dirty="0">
                <a:solidFill>
                  <a:schemeClr val="accent2"/>
                </a:solidFill>
                <a:latin typeface="+mn-lt"/>
                <a:ea typeface="+mn-ea"/>
                <a:cs typeface="+mn-cs"/>
              </a:rPr>
              <a:t>PROGRAMME (2021 – 2027)</a:t>
            </a:r>
            <a:endParaRPr lang="en-GB" sz="1800" b="0" dirty="0">
              <a:solidFill>
                <a:schemeClr val="accent2"/>
              </a:solidFill>
            </a:endParaRPr>
          </a:p>
          <a:p>
            <a:endParaRPr lang="nb-NO" dirty="0">
              <a:solidFill>
                <a:schemeClr val="accent2"/>
              </a:solidFill>
            </a:endParaRPr>
          </a:p>
        </p:txBody>
      </p:sp>
      <p:pic>
        <p:nvPicPr>
          <p:cNvPr id="24" name="Bilde 23">
            <a:extLst>
              <a:ext uri="{FF2B5EF4-FFF2-40B4-BE49-F238E27FC236}">
                <a16:creationId xmlns:a16="http://schemas.microsoft.com/office/drawing/2014/main" id="{CFCD4DEE-9E1B-BE4B-A645-F15A7C7942FA}"/>
              </a:ext>
            </a:extLst>
          </p:cNvPr>
          <p:cNvPicPr>
            <a:picLocks noChangeAspect="1"/>
          </p:cNvPicPr>
          <p:nvPr userDrawn="1"/>
        </p:nvPicPr>
        <p:blipFill>
          <a:blip r:embed="rId3"/>
          <a:srcRect l="2884" r="2884"/>
          <a:stretch/>
        </p:blipFill>
        <p:spPr>
          <a:xfrm>
            <a:off x="3801579" y="5786162"/>
            <a:ext cx="3926990" cy="716503"/>
          </a:xfrm>
          <a:prstGeom prst="rect">
            <a:avLst/>
          </a:prstGeom>
        </p:spPr>
      </p:pic>
      <p:pic>
        <p:nvPicPr>
          <p:cNvPr id="25" name="Bilde 24">
            <a:extLst>
              <a:ext uri="{FF2B5EF4-FFF2-40B4-BE49-F238E27FC236}">
                <a16:creationId xmlns:a16="http://schemas.microsoft.com/office/drawing/2014/main" id="{125CBF1C-8AA1-AC42-A2EA-C689082014CF}"/>
              </a:ext>
            </a:extLst>
          </p:cNvPr>
          <p:cNvPicPr>
            <a:picLocks noChangeAspect="1"/>
          </p:cNvPicPr>
          <p:nvPr userDrawn="1"/>
        </p:nvPicPr>
        <p:blipFill>
          <a:blip r:embed="rId4"/>
          <a:stretch>
            <a:fillRect/>
          </a:stretch>
        </p:blipFill>
        <p:spPr>
          <a:xfrm>
            <a:off x="5705336" y="1991397"/>
            <a:ext cx="921027" cy="614018"/>
          </a:xfrm>
          <a:prstGeom prst="rect">
            <a:avLst/>
          </a:prstGeom>
        </p:spPr>
      </p:pic>
      <p:pic>
        <p:nvPicPr>
          <p:cNvPr id="11" name="Picture 2" descr="Hjem - Norsk Romsenter">
            <a:extLst>
              <a:ext uri="{FF2B5EF4-FFF2-40B4-BE49-F238E27FC236}">
                <a16:creationId xmlns:a16="http://schemas.microsoft.com/office/drawing/2014/main" id="{F65929E6-2874-3749-84DE-ECB5DF97537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006634" y="5786162"/>
            <a:ext cx="1377683" cy="535467"/>
          </a:xfrm>
          <a:prstGeom prst="rect">
            <a:avLst/>
          </a:prstGeom>
          <a:noFill/>
          <a:extLst>
            <a:ext uri="{909E8E84-426E-40DD-AFC4-6F175D3DCCD1}">
              <a14:hiddenFill xmlns:a14="http://schemas.microsoft.com/office/drawing/2010/main">
                <a:solidFill>
                  <a:srgbClr val="FFFFFF"/>
                </a:solidFill>
              </a14:hiddenFill>
            </a:ext>
          </a:extLst>
        </p:spPr>
      </p:pic>
      <p:pic>
        <p:nvPicPr>
          <p:cNvPr id="12" name="Bilde 11">
            <a:extLst>
              <a:ext uri="{FF2B5EF4-FFF2-40B4-BE49-F238E27FC236}">
                <a16:creationId xmlns:a16="http://schemas.microsoft.com/office/drawing/2014/main" id="{4AD69511-288E-4A45-967E-074C2B30C802}"/>
              </a:ext>
            </a:extLst>
          </p:cNvPr>
          <p:cNvPicPr>
            <a:picLocks noChangeAspect="1"/>
          </p:cNvPicPr>
          <p:nvPr userDrawn="1"/>
        </p:nvPicPr>
        <p:blipFill>
          <a:blip r:embed="rId6"/>
          <a:stretch>
            <a:fillRect/>
          </a:stretch>
        </p:blipFill>
        <p:spPr>
          <a:xfrm>
            <a:off x="8035261" y="6002930"/>
            <a:ext cx="1359049" cy="282965"/>
          </a:xfrm>
          <a:prstGeom prst="rect">
            <a:avLst/>
          </a:prstGeom>
        </p:spPr>
      </p:pic>
      <p:pic>
        <p:nvPicPr>
          <p:cNvPr id="5" name="Bilde 4">
            <a:extLst>
              <a:ext uri="{FF2B5EF4-FFF2-40B4-BE49-F238E27FC236}">
                <a16:creationId xmlns:a16="http://schemas.microsoft.com/office/drawing/2014/main" id="{49D4C099-3EAE-8E4D-B394-752247E7D0A9}"/>
              </a:ext>
            </a:extLst>
          </p:cNvPr>
          <p:cNvPicPr>
            <a:picLocks noChangeAspect="1"/>
          </p:cNvPicPr>
          <p:nvPr userDrawn="1"/>
        </p:nvPicPr>
        <p:blipFill>
          <a:blip r:embed="rId7"/>
          <a:stretch>
            <a:fillRect/>
          </a:stretch>
        </p:blipFill>
        <p:spPr>
          <a:xfrm>
            <a:off x="369796" y="5728753"/>
            <a:ext cx="1479233" cy="716504"/>
          </a:xfrm>
          <a:prstGeom prst="rect">
            <a:avLst/>
          </a:prstGeom>
        </p:spPr>
      </p:pic>
      <p:pic>
        <p:nvPicPr>
          <p:cNvPr id="8" name="Bilde 7">
            <a:extLst>
              <a:ext uri="{FF2B5EF4-FFF2-40B4-BE49-F238E27FC236}">
                <a16:creationId xmlns:a16="http://schemas.microsoft.com/office/drawing/2014/main" id="{DBD6BE14-B05B-8F44-8160-67304C213222}"/>
              </a:ext>
            </a:extLst>
          </p:cNvPr>
          <p:cNvPicPr>
            <a:picLocks noChangeAspect="1"/>
          </p:cNvPicPr>
          <p:nvPr userDrawn="1"/>
        </p:nvPicPr>
        <p:blipFill>
          <a:blip r:embed="rId8"/>
          <a:stretch>
            <a:fillRect/>
          </a:stretch>
        </p:blipFill>
        <p:spPr>
          <a:xfrm>
            <a:off x="9567215" y="5840637"/>
            <a:ext cx="1991993" cy="662027"/>
          </a:xfrm>
          <a:prstGeom prst="rect">
            <a:avLst/>
          </a:prstGeom>
        </p:spPr>
      </p:pic>
    </p:spTree>
    <p:extLst>
      <p:ext uri="{BB962C8B-B14F-4D97-AF65-F5344CB8AC3E}">
        <p14:creationId xmlns:p14="http://schemas.microsoft.com/office/powerpoint/2010/main" val="423685674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ekst og bilde ly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03274" y="1742618"/>
            <a:ext cx="5785923" cy="4432154"/>
          </a:xfrm>
        </p:spPr>
        <p:txBody>
          <a:bodyPr rIns="180000"/>
          <a:lstStyle>
            <a:lvl1pPr marL="0" indent="0">
              <a:buFont typeface="Arial" panose="020B0604020202020204" pitchFamily="34" charset="0"/>
              <a:buNone/>
              <a:defRPr>
                <a:solidFill>
                  <a:schemeClr val="tx2"/>
                </a:solidFill>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a:latin typeface="Calibri" panose="020F0502020204030204" pitchFamily="34" charset="0"/>
                <a:ea typeface="Source Sans Pro" panose="020B0503030403020204" pitchFamily="34" charset="0"/>
                <a:cs typeface="Calibri" panose="020F0502020204030204" pitchFamily="34" charset="0"/>
              </a:rPr>
              <a:t>…men vær forsiktig så du ikke skriver for langt. Da kan det bli vanskelig å lese. </a:t>
            </a:r>
            <a:br>
              <a:rPr lang="nb-NO">
                <a:latin typeface="Calibri" panose="020F0502020204030204" pitchFamily="34" charset="0"/>
                <a:ea typeface="Source Sans Pro" panose="020B0503030403020204" pitchFamily="34" charset="0"/>
                <a:cs typeface="Calibri" panose="020F0502020204030204" pitchFamily="34" charset="0"/>
              </a:rPr>
            </a:br>
            <a:br>
              <a:rPr lang="nb-NO">
                <a:latin typeface="Calibri" panose="020F0502020204030204" pitchFamily="34" charset="0"/>
                <a:ea typeface="Source Sans Pro" panose="020B0503030403020204" pitchFamily="34" charset="0"/>
                <a:cs typeface="Calibri" panose="020F0502020204030204" pitchFamily="34" charset="0"/>
              </a:rPr>
            </a:br>
            <a:r>
              <a:rPr lang="nb-NO">
                <a:latin typeface="Calibri" panose="020F0502020204030204" pitchFamily="34" charset="0"/>
                <a:ea typeface="Source Sans Pro" panose="020B0503030403020204" pitchFamily="34" charset="0"/>
                <a:cs typeface="Calibri" panose="020F0502020204030204" pitchFamily="34" charset="0"/>
              </a:rPr>
              <a:t>Du kan lese mer om hvordan man lager gode presentasjoner på </a:t>
            </a:r>
            <a:r>
              <a:rPr lang="nb-NO">
                <a:latin typeface="Calibri" panose="020F0502020204030204" pitchFamily="34" charset="0"/>
                <a:ea typeface="Source Sans Pro" panose="020B050303040302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Ekko-siden for PowerPoint</a:t>
            </a:r>
            <a:r>
              <a:rPr lang="nb-NO">
                <a:latin typeface="Calibri" panose="020F0502020204030204" pitchFamily="34" charset="0"/>
                <a:ea typeface="Source Sans Pro" panose="020B0503030403020204" pitchFamily="34" charset="0"/>
                <a:cs typeface="Calibri" panose="020F0502020204030204" pitchFamily="34" charset="0"/>
              </a:rPr>
              <a:t>    </a:t>
            </a:r>
            <a:br>
              <a:rPr lang="nb-NO">
                <a:latin typeface="Calibri" panose="020F0502020204030204" pitchFamily="34" charset="0"/>
                <a:ea typeface="Source Sans Pro" panose="020B0503030403020204" pitchFamily="34" charset="0"/>
                <a:cs typeface="Calibri" panose="020F0502020204030204" pitchFamily="34" charset="0"/>
              </a:rPr>
            </a:br>
            <a:br>
              <a:rPr lang="nb-NO">
                <a:latin typeface="Calibri" panose="020F0502020204030204" pitchFamily="34" charset="0"/>
                <a:ea typeface="Source Sans Pro" panose="020B0503030403020204" pitchFamily="34" charset="0"/>
                <a:cs typeface="Calibri" panose="020F0502020204030204" pitchFamily="34" charset="0"/>
              </a:rPr>
            </a:br>
            <a:r>
              <a:rPr lang="nb-NO">
                <a:latin typeface="Calibri" panose="020F0502020204030204" pitchFamily="34" charset="0"/>
                <a:ea typeface="Source Sans Pro" panose="020B0503030403020204" pitchFamily="34" charset="0"/>
                <a:cs typeface="Calibri" panose="020F0502020204030204" pitchFamily="34" charset="0"/>
              </a:rPr>
              <a:t>Denne boksen kan inneholde tekst, bilde, tabell, figur m.m.</a:t>
            </a:r>
          </a:p>
          <a:p>
            <a:pPr lvl="0"/>
            <a:endParaRPr lang="nb-NO" noProof="0"/>
          </a:p>
        </p:txBody>
      </p:sp>
      <p:sp>
        <p:nvSpPr>
          <p:cNvPr id="8" name="Title Placeholder 1">
            <a:extLst>
              <a:ext uri="{FF2B5EF4-FFF2-40B4-BE49-F238E27FC236}">
                <a16:creationId xmlns:a16="http://schemas.microsoft.com/office/drawing/2014/main" id="{F2579E86-9787-4D05-BDCB-26CFCAF66743}"/>
              </a:ext>
            </a:extLst>
          </p:cNvPr>
          <p:cNvSpPr>
            <a:spLocks noGrp="1"/>
          </p:cNvSpPr>
          <p:nvPr>
            <p:ph type="title" hasCustomPrompt="1"/>
          </p:nvPr>
        </p:nvSpPr>
        <p:spPr>
          <a:xfrm>
            <a:off x="803275" y="284400"/>
            <a:ext cx="5785922" cy="936000"/>
          </a:xfrm>
          <a:prstGeom prst="rect">
            <a:avLst/>
          </a:prstGeom>
        </p:spPr>
        <p:txBody>
          <a:bodyPr vert="horz" lIns="0" tIns="0" rIns="0" bIns="0" rtlCol="0" anchor="b">
            <a:noAutofit/>
          </a:bodyPr>
          <a:lstStyle>
            <a:lvl1pPr>
              <a:defRPr/>
            </a:lvl1pPr>
          </a:lstStyle>
          <a:p>
            <a:r>
              <a:rPr lang="nb-NO"/>
              <a:t>Overskrift (ikke mer enn to linjer)</a:t>
            </a:r>
            <a:endParaRPr lang="nb-NO" noProof="0"/>
          </a:p>
        </p:txBody>
      </p:sp>
      <p:sp>
        <p:nvSpPr>
          <p:cNvPr id="4" name="Content Placeholder 3">
            <a:extLst>
              <a:ext uri="{FF2B5EF4-FFF2-40B4-BE49-F238E27FC236}">
                <a16:creationId xmlns:a16="http://schemas.microsoft.com/office/drawing/2014/main" id="{DB902161-B307-439D-8707-0965628CF07A}"/>
              </a:ext>
            </a:extLst>
          </p:cNvPr>
          <p:cNvSpPr>
            <a:spLocks noGrp="1"/>
          </p:cNvSpPr>
          <p:nvPr>
            <p:ph sz="quarter" idx="14" hasCustomPrompt="1"/>
          </p:nvPr>
        </p:nvSpPr>
        <p:spPr>
          <a:xfrm>
            <a:off x="7415784" y="0"/>
            <a:ext cx="4776216" cy="6858000"/>
          </a:xfrm>
          <a:prstGeom prst="rect">
            <a:avLst/>
          </a:prstGeom>
          <a:solidFill>
            <a:schemeClr val="bg2"/>
          </a:solidFill>
        </p:spPr>
        <p:txBody>
          <a:bodyPr lIns="0" tIns="0" rIns="0" bIns="0"/>
          <a:lstStyle>
            <a:lvl1pPr marL="0" indent="0" algn="ctr">
              <a:buNone/>
              <a:defRPr sz="1800"/>
            </a:lvl1pPr>
          </a:lstStyle>
          <a:p>
            <a:r>
              <a:rPr lang="nb-NO"/>
              <a:t>Denne boksen kan inneholde </a:t>
            </a:r>
            <a:br>
              <a:rPr lang="nb-NO"/>
            </a:br>
            <a:r>
              <a:rPr lang="nb-NO"/>
              <a:t>tekst, bilde, tabell, figur m.m.</a:t>
            </a:r>
          </a:p>
          <a:p>
            <a:endParaRPr lang="nb-NO"/>
          </a:p>
          <a:p>
            <a:r>
              <a:rPr lang="nb-NO"/>
              <a:t>Klikk på ikonet for å legge inn.</a:t>
            </a:r>
          </a:p>
          <a:p>
            <a:r>
              <a:rPr lang="nb-NO"/>
              <a:t>Ønsker du å legge inn bilde fra imageshop kan du bruke knappen for imageshop i menylinjen din</a:t>
            </a:r>
          </a:p>
          <a:p>
            <a:pPr lvl="0"/>
            <a:endParaRPr lang="nb-NO"/>
          </a:p>
        </p:txBody>
      </p:sp>
      <p:sp>
        <p:nvSpPr>
          <p:cNvPr id="6" name="Date Placeholder 5">
            <a:extLst>
              <a:ext uri="{FF2B5EF4-FFF2-40B4-BE49-F238E27FC236}">
                <a16:creationId xmlns:a16="http://schemas.microsoft.com/office/drawing/2014/main" id="{13458F6D-C7C2-4CA0-9207-5C1D4367C464}"/>
              </a:ext>
            </a:extLst>
          </p:cNvPr>
          <p:cNvSpPr>
            <a:spLocks noGrp="1"/>
          </p:cNvSpPr>
          <p:nvPr>
            <p:ph type="dt" sz="half" idx="15"/>
          </p:nvPr>
        </p:nvSpPr>
        <p:spPr>
          <a:xfrm>
            <a:off x="10533856" y="6446114"/>
            <a:ext cx="926307" cy="21359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098A2A-1E3C-4078-95BE-BB2E81A46755}" type="datetime1">
              <a:rPr kumimoji="0" lang="nb-NO" sz="800" b="1" i="0" u="none" strike="noStrike" kern="1200" cap="none" spc="0" normalizeH="0" baseline="0" noProof="0" smtClean="0">
                <a:ln>
                  <a:noFill/>
                </a:ln>
                <a:solidFill>
                  <a:srgbClr val="01338C"/>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08.02.2024</a:t>
            </a:fld>
            <a:endParaRPr kumimoji="0" lang="nb-NO" sz="800" b="1" i="0" u="none" strike="noStrike" kern="1200" cap="none" spc="0" normalizeH="0" baseline="0" noProof="0">
              <a:ln>
                <a:noFill/>
              </a:ln>
              <a:solidFill>
                <a:srgbClr val="01338C"/>
              </a:solidFill>
              <a:effectLst/>
              <a:uLnTx/>
              <a:uFillTx/>
              <a:latin typeface="Calibri" panose="020F0502020204030204"/>
              <a:ea typeface="+mn-ea"/>
              <a:cs typeface="Arial" panose="020B0604020202020204" pitchFamily="34" charset="0"/>
            </a:endParaRPr>
          </a:p>
        </p:txBody>
      </p:sp>
      <p:sp>
        <p:nvSpPr>
          <p:cNvPr id="7" name="Footer Placeholder 6">
            <a:extLst>
              <a:ext uri="{FF2B5EF4-FFF2-40B4-BE49-F238E27FC236}">
                <a16:creationId xmlns:a16="http://schemas.microsoft.com/office/drawing/2014/main" id="{80622AF5-A8E6-49DF-98F6-469C1EC474EC}"/>
              </a:ext>
            </a:extLst>
          </p:cNvPr>
          <p:cNvSpPr>
            <a:spLocks noGrp="1"/>
          </p:cNvSpPr>
          <p:nvPr>
            <p:ph type="ftr" sz="quarter" idx="16"/>
          </p:nvPr>
        </p:nvSpPr>
        <p:spPr>
          <a:xfrm>
            <a:off x="810000" y="6447600"/>
            <a:ext cx="5035550" cy="213591"/>
          </a:xfrm>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srgbClr val="01338C"/>
                </a:solidFill>
                <a:effectLst/>
                <a:uLnTx/>
                <a:uFillTx/>
                <a:latin typeface="Calibri" panose="020F0502020204030204"/>
                <a:ea typeface="+mn-ea"/>
                <a:cs typeface="Arial" panose="020B0604020202020204" pitchFamily="34" charset="0"/>
              </a:rPr>
              <a:t>Sett inn navnet på presentasjonen ved å klikke på Header &amp; Footer i Insert fanen</a:t>
            </a:r>
          </a:p>
        </p:txBody>
      </p:sp>
      <p:sp>
        <p:nvSpPr>
          <p:cNvPr id="9" name="Slide Number Placeholder 8">
            <a:extLst>
              <a:ext uri="{FF2B5EF4-FFF2-40B4-BE49-F238E27FC236}">
                <a16:creationId xmlns:a16="http://schemas.microsoft.com/office/drawing/2014/main" id="{B8BC8D29-9B85-4136-9810-0FB5AFC05433}"/>
              </a:ext>
            </a:extLst>
          </p:cNvPr>
          <p:cNvSpPr>
            <a:spLocks noGrp="1"/>
          </p:cNvSpPr>
          <p:nvPr>
            <p:ph type="sldNum" sz="quarter" idx="17"/>
          </p:nvPr>
        </p:nvSpPr>
        <p:spPr>
          <a:xfrm>
            <a:off x="11714055" y="6446115"/>
            <a:ext cx="208864" cy="21359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F9EB86-8110-D14E-B8CF-CB8DE250DDC0}" type="slidenum">
              <a:rPr kumimoji="0" lang="nb-NO" sz="800" b="1" i="0" u="none" strike="noStrike" kern="1200" cap="none" spc="0" normalizeH="0" baseline="0" noProof="0" smtClean="0">
                <a:ln>
                  <a:noFill/>
                </a:ln>
                <a:solidFill>
                  <a:srgbClr val="01338C"/>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nb-NO" sz="800" b="1" i="0" u="none" strike="noStrike" kern="1200" cap="none" spc="0" normalizeH="0" baseline="0" noProof="0">
              <a:ln>
                <a:noFill/>
              </a:ln>
              <a:solidFill>
                <a:srgbClr val="01338C"/>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697485561"/>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Standard A">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1622"/>
            <a:ext cx="727603" cy="712754"/>
          </a:xfrm>
          <a:prstGeom prst="rect">
            <a:avLst/>
          </a:prstGeom>
        </p:spPr>
      </p:pic>
      <p:sp>
        <p:nvSpPr>
          <p:cNvPr id="2" name="Title 1"/>
          <p:cNvSpPr>
            <a:spLocks noGrp="1"/>
          </p:cNvSpPr>
          <p:nvPr>
            <p:ph type="title"/>
          </p:nvPr>
        </p:nvSpPr>
        <p:spPr/>
        <p:txBody>
          <a:bodyPr/>
          <a:lstStyle/>
          <a:p>
            <a:r>
              <a:rPr lang="en-US" noProof="0"/>
              <a:t>Click to edit Master title style</a:t>
            </a:r>
            <a:endParaRPr lang="nb-NO" noProof="0" dirty="0"/>
          </a:p>
        </p:txBody>
      </p:sp>
      <p:sp>
        <p:nvSpPr>
          <p:cNvPr id="4" name="Date Placeholder 3"/>
          <p:cNvSpPr>
            <a:spLocks noGrp="1"/>
          </p:cNvSpPr>
          <p:nvPr>
            <p:ph type="dt" sz="half" idx="10"/>
          </p:nvPr>
        </p:nvSpPr>
        <p:spPr/>
        <p:txBody>
          <a:bodyPr/>
          <a:lstStyle/>
          <a:p>
            <a:fld id="{C316ACE5-1572-CE41-9B5E-5F30D3D40B82}" type="datetime1">
              <a:rPr lang="nb-NO" noProof="0" smtClean="0"/>
              <a:t>08.02.2024</a:t>
            </a:fld>
            <a:endParaRPr lang="nb-NO" noProof="0" dirty="0"/>
          </a:p>
        </p:txBody>
      </p:sp>
      <p:sp>
        <p:nvSpPr>
          <p:cNvPr id="5" name="Footer Placeholder 4"/>
          <p:cNvSpPr>
            <a:spLocks noGrp="1"/>
          </p:cNvSpPr>
          <p:nvPr>
            <p:ph type="ftr" sz="quarter" idx="11"/>
          </p:nvPr>
        </p:nvSpPr>
        <p:spPr/>
        <p:txBody>
          <a:bodyPr/>
          <a:lstStyle/>
          <a:p>
            <a:r>
              <a:rPr lang="nb-NO" noProof="0"/>
              <a:t>Kolumnetittel</a:t>
            </a:r>
            <a:endParaRPr lang="nb-NO" noProof="0" dirty="0"/>
          </a:p>
        </p:txBody>
      </p:sp>
      <p:sp>
        <p:nvSpPr>
          <p:cNvPr id="6" name="Slide Number Placeholder 5"/>
          <p:cNvSpPr>
            <a:spLocks noGrp="1"/>
          </p:cNvSpPr>
          <p:nvPr>
            <p:ph type="sldNum" sz="quarter" idx="12"/>
          </p:nvPr>
        </p:nvSpPr>
        <p:spPr/>
        <p:txBody>
          <a:bodyPr/>
          <a:lstStyle/>
          <a:p>
            <a:fld id="{E4F9EB86-8110-D14E-B8CF-CB8DE250DDC0}" type="slidenum">
              <a:rPr lang="nb-NO" noProof="0" smtClean="0"/>
              <a:t>‹#›</a:t>
            </a:fld>
            <a:endParaRPr lang="nb-NO" noProof="0" dirty="0"/>
          </a:p>
        </p:txBody>
      </p:sp>
      <p:sp>
        <p:nvSpPr>
          <p:cNvPr id="7" name="Rectangle 6"/>
          <p:cNvSpPr/>
          <p:nvPr userDrawn="1"/>
        </p:nvSpPr>
        <p:spPr>
          <a:xfrm>
            <a:off x="-1" y="6489700"/>
            <a:ext cx="12192000" cy="3683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p>
        </p:txBody>
      </p:sp>
      <p:sp>
        <p:nvSpPr>
          <p:cNvPr id="10" name="Content Placeholder 9"/>
          <p:cNvSpPr>
            <a:spLocks noGrp="1"/>
          </p:cNvSpPr>
          <p:nvPr>
            <p:ph sz="quarter" idx="13"/>
          </p:nvPr>
        </p:nvSpPr>
        <p:spPr>
          <a:xfrm>
            <a:off x="731837" y="2349500"/>
            <a:ext cx="10728325" cy="38274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839048509"/>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EU_Forside Norsk ">
    <p:bg>
      <p:bgPr>
        <a:solidFill>
          <a:srgbClr val="E0F3FF"/>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FAC00511-5302-1249-8D09-E759F54C3B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8" name="Subtitle 2">
            <a:extLst>
              <a:ext uri="{FF2B5EF4-FFF2-40B4-BE49-F238E27FC236}">
                <a16:creationId xmlns:a16="http://schemas.microsoft.com/office/drawing/2014/main" id="{DB8D5AE8-FCFA-E44E-959B-768E8C4813DF}"/>
              </a:ext>
            </a:extLst>
          </p:cNvPr>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nb-NO" noProof="0"/>
          </a:p>
        </p:txBody>
      </p:sp>
      <p:sp>
        <p:nvSpPr>
          <p:cNvPr id="20" name="Rectangle 12">
            <a:extLst>
              <a:ext uri="{FF2B5EF4-FFF2-40B4-BE49-F238E27FC236}">
                <a16:creationId xmlns:a16="http://schemas.microsoft.com/office/drawing/2014/main" id="{6E5A77D5-7473-2448-B2C0-4E889387C0B1}"/>
              </a:ext>
            </a:extLst>
          </p:cNvPr>
          <p:cNvSpPr/>
          <p:nvPr userDrawn="1"/>
        </p:nvSpPr>
        <p:spPr>
          <a:xfrm>
            <a:off x="803275" y="4081963"/>
            <a:ext cx="566661" cy="3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Text Placeholder 17" descr="@hovedtaler&#10;@forskningsradet&#10;#konferansenavn">
            <a:extLst>
              <a:ext uri="{FF2B5EF4-FFF2-40B4-BE49-F238E27FC236}">
                <a16:creationId xmlns:a16="http://schemas.microsoft.com/office/drawing/2014/main" id="{4AE7F2B1-5E5D-AB49-9037-B29B95295949}"/>
              </a:ext>
            </a:extLst>
          </p:cNvPr>
          <p:cNvSpPr>
            <a:spLocks noGrp="1"/>
          </p:cNvSpPr>
          <p:nvPr>
            <p:ph type="body" sz="quarter" idx="13" hasCustomPrompt="1"/>
          </p:nvPr>
        </p:nvSpPr>
        <p:spPr>
          <a:xfrm>
            <a:off x="803275" y="6300287"/>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a:t># konferansenavn</a:t>
            </a:r>
          </a:p>
        </p:txBody>
      </p:sp>
      <p:sp>
        <p:nvSpPr>
          <p:cNvPr id="24" name="Text Placeholder 17" descr="@hovedtaler&#10;@forskningsradet&#10;#konferansenavn">
            <a:extLst>
              <a:ext uri="{FF2B5EF4-FFF2-40B4-BE49-F238E27FC236}">
                <a16:creationId xmlns:a16="http://schemas.microsoft.com/office/drawing/2014/main" id="{EFE16751-B9C9-CD42-AC14-A5583639C058}"/>
              </a:ext>
            </a:extLst>
          </p:cNvPr>
          <p:cNvSpPr>
            <a:spLocks noGrp="1"/>
          </p:cNvSpPr>
          <p:nvPr>
            <p:ph type="body" sz="quarter" idx="14" hasCustomPrompt="1"/>
          </p:nvPr>
        </p:nvSpPr>
        <p:spPr>
          <a:xfrm>
            <a:off x="803275" y="6100284"/>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a:t>@forskningsrådet</a:t>
            </a:r>
          </a:p>
        </p:txBody>
      </p:sp>
      <p:sp>
        <p:nvSpPr>
          <p:cNvPr id="25" name="Text Placeholder 17" descr="@hovedtaler&#10;@forskningsradet&#10;#konferansenavn">
            <a:extLst>
              <a:ext uri="{FF2B5EF4-FFF2-40B4-BE49-F238E27FC236}">
                <a16:creationId xmlns:a16="http://schemas.microsoft.com/office/drawing/2014/main" id="{4E58CF2F-78A8-BA4C-9C46-D216B324DC2B}"/>
              </a:ext>
            </a:extLst>
          </p:cNvPr>
          <p:cNvSpPr>
            <a:spLocks noGrp="1"/>
          </p:cNvSpPr>
          <p:nvPr>
            <p:ph type="body" sz="quarter" idx="15"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a:t>@hovedtaler</a:t>
            </a:r>
          </a:p>
        </p:txBody>
      </p:sp>
      <p:pic>
        <p:nvPicPr>
          <p:cNvPr id="11" name="Bilde 10">
            <a:extLst>
              <a:ext uri="{FF2B5EF4-FFF2-40B4-BE49-F238E27FC236}">
                <a16:creationId xmlns:a16="http://schemas.microsoft.com/office/drawing/2014/main" id="{1533037F-092E-514B-9118-EDAC4914CEB9}"/>
              </a:ext>
            </a:extLst>
          </p:cNvPr>
          <p:cNvPicPr>
            <a:picLocks noChangeAspect="1"/>
          </p:cNvPicPr>
          <p:nvPr userDrawn="1"/>
        </p:nvPicPr>
        <p:blipFill>
          <a:blip r:embed="rId3"/>
          <a:stretch>
            <a:fillRect/>
          </a:stretch>
        </p:blipFill>
        <p:spPr>
          <a:xfrm>
            <a:off x="11379131" y="273654"/>
            <a:ext cx="565585" cy="377056"/>
          </a:xfrm>
          <a:prstGeom prst="rect">
            <a:avLst/>
          </a:prstGeom>
        </p:spPr>
      </p:pic>
      <p:sp>
        <p:nvSpPr>
          <p:cNvPr id="12" name="Subtitle 2">
            <a:extLst>
              <a:ext uri="{FF2B5EF4-FFF2-40B4-BE49-F238E27FC236}">
                <a16:creationId xmlns:a16="http://schemas.microsoft.com/office/drawing/2014/main" id="{A11AF084-6F75-6640-8003-F0C6646B95D9}"/>
              </a:ext>
            </a:extLst>
          </p:cNvPr>
          <p:cNvSpPr txBox="1">
            <a:spLocks/>
          </p:cNvSpPr>
          <p:nvPr userDrawn="1"/>
        </p:nvSpPr>
        <p:spPr>
          <a:xfrm>
            <a:off x="803275" y="3266702"/>
            <a:ext cx="5292725" cy="511604"/>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a:buNone/>
              <a:defRPr sz="1800" kern="1200">
                <a:solidFill>
                  <a:schemeClr val="accent1"/>
                </a:solidFill>
                <a:latin typeface="+mn-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spcBef>
                <a:spcPts val="0"/>
              </a:spcBef>
            </a:pPr>
            <a:r>
              <a:rPr lang="nb-NO" sz="1600" noProof="0">
                <a:solidFill>
                  <a:schemeClr val="accent2"/>
                </a:solidFill>
              </a:rPr>
              <a:t>EUROPAS NESTE FORSKNINGS- OG INNOVASJONSPROGRAM</a:t>
            </a:r>
          </a:p>
          <a:p>
            <a:pPr>
              <a:lnSpc>
                <a:spcPct val="100000"/>
              </a:lnSpc>
              <a:spcBef>
                <a:spcPts val="0"/>
              </a:spcBef>
            </a:pPr>
            <a:r>
              <a:rPr lang="en-US" sz="1600">
                <a:solidFill>
                  <a:schemeClr val="accent2"/>
                </a:solidFill>
              </a:rPr>
              <a:t>(2021 – 2027)</a:t>
            </a:r>
            <a:endParaRPr lang="nb-NO" sz="1600">
              <a:solidFill>
                <a:schemeClr val="accent2"/>
              </a:solidFill>
            </a:endParaRPr>
          </a:p>
        </p:txBody>
      </p:sp>
      <p:sp>
        <p:nvSpPr>
          <p:cNvPr id="14" name="TekstSylinder 13">
            <a:extLst>
              <a:ext uri="{FF2B5EF4-FFF2-40B4-BE49-F238E27FC236}">
                <a16:creationId xmlns:a16="http://schemas.microsoft.com/office/drawing/2014/main" id="{0AAC4434-4609-DC41-91C3-828029258915}"/>
              </a:ext>
            </a:extLst>
          </p:cNvPr>
          <p:cNvSpPr txBox="1"/>
          <p:nvPr userDrawn="1"/>
        </p:nvSpPr>
        <p:spPr>
          <a:xfrm>
            <a:off x="711200" y="2478161"/>
            <a:ext cx="5384800" cy="738664"/>
          </a:xfrm>
          <a:prstGeom prst="rect">
            <a:avLst/>
          </a:prstGeom>
          <a:noFill/>
        </p:spPr>
        <p:txBody>
          <a:bodyPr wrap="square" rtlCol="0" anchor="b">
            <a:spAutoFit/>
          </a:bodyPr>
          <a:lstStyle/>
          <a:p>
            <a:r>
              <a:rPr lang="nb-NO" sz="4200" b="1" noProof="0">
                <a:solidFill>
                  <a:schemeClr val="accent1"/>
                </a:solidFill>
              </a:rPr>
              <a:t>Horisont Europa</a:t>
            </a:r>
            <a:endParaRPr lang="nb-NO" sz="4200" b="1">
              <a:solidFill>
                <a:schemeClr val="accent1"/>
              </a:solidFill>
            </a:endParaRPr>
          </a:p>
        </p:txBody>
      </p:sp>
      <p:sp>
        <p:nvSpPr>
          <p:cNvPr id="4" name="TekstSylinder 3">
            <a:extLst>
              <a:ext uri="{FF2B5EF4-FFF2-40B4-BE49-F238E27FC236}">
                <a16:creationId xmlns:a16="http://schemas.microsoft.com/office/drawing/2014/main" id="{91669C6C-2212-6243-BAAB-25A0BBD341B0}"/>
              </a:ext>
            </a:extLst>
          </p:cNvPr>
          <p:cNvSpPr txBox="1"/>
          <p:nvPr userDrawn="1"/>
        </p:nvSpPr>
        <p:spPr>
          <a:xfrm>
            <a:off x="9246489" y="328362"/>
            <a:ext cx="2007909" cy="307777"/>
          </a:xfrm>
          <a:prstGeom prst="rect">
            <a:avLst/>
          </a:prstGeom>
          <a:noFill/>
        </p:spPr>
        <p:txBody>
          <a:bodyPr wrap="square" rtlCol="0">
            <a:spAutoFit/>
          </a:bodyPr>
          <a:lstStyle/>
          <a:p>
            <a:pPr algn="r"/>
            <a:r>
              <a:rPr lang="nb-NO" sz="1400" b="1" i="0" u="none" strike="noStrike" kern="1200">
                <a:solidFill>
                  <a:schemeClr val="tx1"/>
                </a:solidFill>
                <a:effectLst/>
                <a:latin typeface="+mn-lt"/>
                <a:ea typeface="+mn-ea"/>
                <a:cs typeface="+mn-cs"/>
              </a:rPr>
              <a:t>EUROPEAN UNION</a:t>
            </a:r>
            <a:endParaRPr lang="nb-NO" sz="1400" b="1" i="0"/>
          </a:p>
        </p:txBody>
      </p:sp>
      <p:sp>
        <p:nvSpPr>
          <p:cNvPr id="6" name="TekstSylinder 5">
            <a:extLst>
              <a:ext uri="{FF2B5EF4-FFF2-40B4-BE49-F238E27FC236}">
                <a16:creationId xmlns:a16="http://schemas.microsoft.com/office/drawing/2014/main" id="{E7793167-00AD-4046-811E-44B320420BFC}"/>
              </a:ext>
            </a:extLst>
          </p:cNvPr>
          <p:cNvSpPr txBox="1"/>
          <p:nvPr userDrawn="1"/>
        </p:nvSpPr>
        <p:spPr>
          <a:xfrm rot="16200000">
            <a:off x="11296924" y="1458482"/>
            <a:ext cx="1186543" cy="200055"/>
          </a:xfrm>
          <a:prstGeom prst="rect">
            <a:avLst/>
          </a:prstGeom>
          <a:noFill/>
        </p:spPr>
        <p:txBody>
          <a:bodyPr wrap="none" rtlCol="0">
            <a:spAutoFit/>
          </a:bodyPr>
          <a:lstStyle/>
          <a:p>
            <a:r>
              <a:rPr lang="nb-NO" sz="700" b="0" i="0" u="none" strike="noStrike" kern="1200">
                <a:solidFill>
                  <a:schemeClr val="tx1"/>
                </a:solidFill>
                <a:effectLst/>
                <a:latin typeface="+mn-lt"/>
                <a:ea typeface="+mn-ea"/>
                <a:cs typeface="+mn-cs"/>
              </a:rPr>
              <a:t>© EUROPEAN UNION, 2020</a:t>
            </a:r>
            <a:endParaRPr lang="nb-NO" sz="700" i="0"/>
          </a:p>
        </p:txBody>
      </p:sp>
      <p:pic>
        <p:nvPicPr>
          <p:cNvPr id="16" name="Bilde 15">
            <a:extLst>
              <a:ext uri="{FF2B5EF4-FFF2-40B4-BE49-F238E27FC236}">
                <a16:creationId xmlns:a16="http://schemas.microsoft.com/office/drawing/2014/main" id="{121B2FD3-AE96-674A-984B-2BC9FF332BEA}"/>
              </a:ext>
            </a:extLst>
          </p:cNvPr>
          <p:cNvPicPr>
            <a:picLocks noChangeAspect="1"/>
          </p:cNvPicPr>
          <p:nvPr userDrawn="1"/>
        </p:nvPicPr>
        <p:blipFill>
          <a:blip r:embed="rId4"/>
          <a:stretch>
            <a:fillRect/>
          </a:stretch>
        </p:blipFill>
        <p:spPr>
          <a:xfrm>
            <a:off x="215928" y="124331"/>
            <a:ext cx="4039683" cy="694555"/>
          </a:xfrm>
          <a:prstGeom prst="rect">
            <a:avLst/>
          </a:prstGeom>
        </p:spPr>
      </p:pic>
    </p:spTree>
    <p:extLst>
      <p:ext uri="{BB962C8B-B14F-4D97-AF65-F5344CB8AC3E}">
        <p14:creationId xmlns:p14="http://schemas.microsoft.com/office/powerpoint/2010/main" val="232254590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EU_Forside Engelsk ">
    <p:bg>
      <p:bgPr>
        <a:solidFill>
          <a:srgbClr val="E0F3FF"/>
        </a:solidFill>
        <a:effectLst/>
      </p:bgPr>
    </p:bg>
    <p:spTree>
      <p:nvGrpSpPr>
        <p:cNvPr id="1" name=""/>
        <p:cNvGrpSpPr/>
        <p:nvPr/>
      </p:nvGrpSpPr>
      <p:grpSpPr>
        <a:xfrm>
          <a:off x="0" y="0"/>
          <a:ext cx="0" cy="0"/>
          <a:chOff x="0" y="0"/>
          <a:chExt cx="0" cy="0"/>
        </a:xfrm>
      </p:grpSpPr>
      <p:pic>
        <p:nvPicPr>
          <p:cNvPr id="15" name="Bilde 14">
            <a:extLst>
              <a:ext uri="{FF2B5EF4-FFF2-40B4-BE49-F238E27FC236}">
                <a16:creationId xmlns:a16="http://schemas.microsoft.com/office/drawing/2014/main" id="{AAECF63D-CCAC-994D-B958-AA688C7D0C5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kstSylinder 18">
            <a:extLst>
              <a:ext uri="{FF2B5EF4-FFF2-40B4-BE49-F238E27FC236}">
                <a16:creationId xmlns:a16="http://schemas.microsoft.com/office/drawing/2014/main" id="{BC6CF762-CFB9-5145-A4A9-478162ED824B}"/>
              </a:ext>
            </a:extLst>
          </p:cNvPr>
          <p:cNvSpPr txBox="1"/>
          <p:nvPr userDrawn="1"/>
        </p:nvSpPr>
        <p:spPr>
          <a:xfrm rot="16200000">
            <a:off x="11296924" y="1458482"/>
            <a:ext cx="1186543" cy="200055"/>
          </a:xfrm>
          <a:prstGeom prst="rect">
            <a:avLst/>
          </a:prstGeom>
          <a:noFill/>
        </p:spPr>
        <p:txBody>
          <a:bodyPr wrap="none" rtlCol="0">
            <a:spAutoFit/>
          </a:bodyPr>
          <a:lstStyle/>
          <a:p>
            <a:r>
              <a:rPr lang="nb-NO" sz="700" b="0" i="0" u="none" strike="noStrike" kern="1200">
                <a:solidFill>
                  <a:schemeClr val="tx1"/>
                </a:solidFill>
                <a:effectLst/>
                <a:latin typeface="+mn-lt"/>
                <a:ea typeface="+mn-ea"/>
                <a:cs typeface="+mn-cs"/>
              </a:rPr>
              <a:t>© EUROPEAN UNION, 2020</a:t>
            </a:r>
            <a:endParaRPr lang="nb-NO" sz="700" i="0"/>
          </a:p>
        </p:txBody>
      </p:sp>
      <p:sp>
        <p:nvSpPr>
          <p:cNvPr id="18" name="Subtitle 2">
            <a:extLst>
              <a:ext uri="{FF2B5EF4-FFF2-40B4-BE49-F238E27FC236}">
                <a16:creationId xmlns:a16="http://schemas.microsoft.com/office/drawing/2014/main" id="{DB8D5AE8-FCFA-E44E-959B-768E8C4813DF}"/>
              </a:ext>
            </a:extLst>
          </p:cNvPr>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nb-NO" noProof="0"/>
          </a:p>
        </p:txBody>
      </p:sp>
      <p:sp>
        <p:nvSpPr>
          <p:cNvPr id="20" name="Rectangle 12">
            <a:extLst>
              <a:ext uri="{FF2B5EF4-FFF2-40B4-BE49-F238E27FC236}">
                <a16:creationId xmlns:a16="http://schemas.microsoft.com/office/drawing/2014/main" id="{6E5A77D5-7473-2448-B2C0-4E889387C0B1}"/>
              </a:ext>
            </a:extLst>
          </p:cNvPr>
          <p:cNvSpPr/>
          <p:nvPr userDrawn="1"/>
        </p:nvSpPr>
        <p:spPr>
          <a:xfrm>
            <a:off x="803275" y="4081963"/>
            <a:ext cx="566661" cy="3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Text Placeholder 17" descr="@hovedtaler&#10;@forskningsradet&#10;#konferansenavn">
            <a:extLst>
              <a:ext uri="{FF2B5EF4-FFF2-40B4-BE49-F238E27FC236}">
                <a16:creationId xmlns:a16="http://schemas.microsoft.com/office/drawing/2014/main" id="{4AE7F2B1-5E5D-AB49-9037-B29B95295949}"/>
              </a:ext>
            </a:extLst>
          </p:cNvPr>
          <p:cNvSpPr>
            <a:spLocks noGrp="1"/>
          </p:cNvSpPr>
          <p:nvPr>
            <p:ph type="body" sz="quarter" idx="13" hasCustomPrompt="1"/>
          </p:nvPr>
        </p:nvSpPr>
        <p:spPr>
          <a:xfrm>
            <a:off x="803275" y="6300287"/>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a:t># konferansenavn</a:t>
            </a:r>
          </a:p>
        </p:txBody>
      </p:sp>
      <p:sp>
        <p:nvSpPr>
          <p:cNvPr id="24" name="Text Placeholder 17" descr="@hovedtaler&#10;@forskningsradet&#10;#konferansenavn">
            <a:extLst>
              <a:ext uri="{FF2B5EF4-FFF2-40B4-BE49-F238E27FC236}">
                <a16:creationId xmlns:a16="http://schemas.microsoft.com/office/drawing/2014/main" id="{EFE16751-B9C9-CD42-AC14-A5583639C058}"/>
              </a:ext>
            </a:extLst>
          </p:cNvPr>
          <p:cNvSpPr>
            <a:spLocks noGrp="1"/>
          </p:cNvSpPr>
          <p:nvPr>
            <p:ph type="body" sz="quarter" idx="14" hasCustomPrompt="1"/>
          </p:nvPr>
        </p:nvSpPr>
        <p:spPr>
          <a:xfrm>
            <a:off x="803275" y="6100284"/>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a:t>@forskningsrådet</a:t>
            </a:r>
          </a:p>
        </p:txBody>
      </p:sp>
      <p:sp>
        <p:nvSpPr>
          <p:cNvPr id="25" name="Text Placeholder 17" descr="@hovedtaler&#10;@forskningsradet&#10;#konferansenavn">
            <a:extLst>
              <a:ext uri="{FF2B5EF4-FFF2-40B4-BE49-F238E27FC236}">
                <a16:creationId xmlns:a16="http://schemas.microsoft.com/office/drawing/2014/main" id="{4E58CF2F-78A8-BA4C-9C46-D216B324DC2B}"/>
              </a:ext>
            </a:extLst>
          </p:cNvPr>
          <p:cNvSpPr>
            <a:spLocks noGrp="1"/>
          </p:cNvSpPr>
          <p:nvPr>
            <p:ph type="body" sz="quarter" idx="15"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a:t>@hovedtaler</a:t>
            </a:r>
          </a:p>
        </p:txBody>
      </p:sp>
      <p:sp>
        <p:nvSpPr>
          <p:cNvPr id="12" name="Subtitle 2">
            <a:extLst>
              <a:ext uri="{FF2B5EF4-FFF2-40B4-BE49-F238E27FC236}">
                <a16:creationId xmlns:a16="http://schemas.microsoft.com/office/drawing/2014/main" id="{A11AF084-6F75-6640-8003-F0C6646B95D9}"/>
              </a:ext>
            </a:extLst>
          </p:cNvPr>
          <p:cNvSpPr txBox="1">
            <a:spLocks/>
          </p:cNvSpPr>
          <p:nvPr userDrawn="1"/>
        </p:nvSpPr>
        <p:spPr>
          <a:xfrm>
            <a:off x="803275" y="3266702"/>
            <a:ext cx="5292725" cy="511604"/>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a:buNone/>
              <a:defRPr sz="1800" kern="1200">
                <a:solidFill>
                  <a:schemeClr val="accent1"/>
                </a:solidFill>
                <a:latin typeface="+mn-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spcBef>
                <a:spcPts val="0"/>
              </a:spcBef>
            </a:pPr>
            <a:r>
              <a:rPr lang="en-US" sz="1600">
                <a:solidFill>
                  <a:schemeClr val="accent2"/>
                </a:solidFill>
              </a:rPr>
              <a:t>THE NEXT EU RESEARCH &amp; INNOVATION</a:t>
            </a:r>
          </a:p>
          <a:p>
            <a:pPr>
              <a:lnSpc>
                <a:spcPct val="100000"/>
              </a:lnSpc>
              <a:spcBef>
                <a:spcPts val="0"/>
              </a:spcBef>
            </a:pPr>
            <a:r>
              <a:rPr lang="en-US" sz="1600">
                <a:solidFill>
                  <a:schemeClr val="accent2"/>
                </a:solidFill>
              </a:rPr>
              <a:t>PROGRAMME (2021 – 2027)</a:t>
            </a:r>
            <a:endParaRPr lang="nb-NO" sz="1600">
              <a:solidFill>
                <a:schemeClr val="accent2"/>
              </a:solidFill>
            </a:endParaRPr>
          </a:p>
        </p:txBody>
      </p:sp>
      <p:sp>
        <p:nvSpPr>
          <p:cNvPr id="14" name="TekstSylinder 13">
            <a:extLst>
              <a:ext uri="{FF2B5EF4-FFF2-40B4-BE49-F238E27FC236}">
                <a16:creationId xmlns:a16="http://schemas.microsoft.com/office/drawing/2014/main" id="{DDEBD684-E28E-AC45-86C1-93007FDB7B98}"/>
              </a:ext>
            </a:extLst>
          </p:cNvPr>
          <p:cNvSpPr txBox="1"/>
          <p:nvPr userDrawn="1"/>
        </p:nvSpPr>
        <p:spPr>
          <a:xfrm>
            <a:off x="711200" y="2478161"/>
            <a:ext cx="5384800" cy="738664"/>
          </a:xfrm>
          <a:prstGeom prst="rect">
            <a:avLst/>
          </a:prstGeom>
          <a:noFill/>
        </p:spPr>
        <p:txBody>
          <a:bodyPr wrap="square" rtlCol="0" anchor="b">
            <a:spAutoFit/>
          </a:bodyPr>
          <a:lstStyle/>
          <a:p>
            <a:r>
              <a:rPr lang="nb-NO" sz="4200" b="1" noProof="0">
                <a:solidFill>
                  <a:schemeClr val="accent1"/>
                </a:solidFill>
              </a:rPr>
              <a:t>Horizon Europe</a:t>
            </a:r>
            <a:endParaRPr lang="nb-NO" sz="4200" b="1">
              <a:solidFill>
                <a:schemeClr val="accent1"/>
              </a:solidFill>
            </a:endParaRPr>
          </a:p>
        </p:txBody>
      </p:sp>
      <p:pic>
        <p:nvPicPr>
          <p:cNvPr id="21" name="Bilde 20">
            <a:extLst>
              <a:ext uri="{FF2B5EF4-FFF2-40B4-BE49-F238E27FC236}">
                <a16:creationId xmlns:a16="http://schemas.microsoft.com/office/drawing/2014/main" id="{1216B002-50BD-1A42-B3BF-99D08C7C3F12}"/>
              </a:ext>
            </a:extLst>
          </p:cNvPr>
          <p:cNvPicPr>
            <a:picLocks noChangeAspect="1"/>
          </p:cNvPicPr>
          <p:nvPr userDrawn="1"/>
        </p:nvPicPr>
        <p:blipFill>
          <a:blip r:embed="rId3"/>
          <a:stretch>
            <a:fillRect/>
          </a:stretch>
        </p:blipFill>
        <p:spPr>
          <a:xfrm>
            <a:off x="11379131" y="273654"/>
            <a:ext cx="565585" cy="377056"/>
          </a:xfrm>
          <a:prstGeom prst="rect">
            <a:avLst/>
          </a:prstGeom>
        </p:spPr>
      </p:pic>
      <p:sp>
        <p:nvSpPr>
          <p:cNvPr id="23" name="TekstSylinder 22">
            <a:extLst>
              <a:ext uri="{FF2B5EF4-FFF2-40B4-BE49-F238E27FC236}">
                <a16:creationId xmlns:a16="http://schemas.microsoft.com/office/drawing/2014/main" id="{730BE24D-707E-8D47-AD02-0407199FC54E}"/>
              </a:ext>
            </a:extLst>
          </p:cNvPr>
          <p:cNvSpPr txBox="1"/>
          <p:nvPr userDrawn="1"/>
        </p:nvSpPr>
        <p:spPr>
          <a:xfrm>
            <a:off x="9246489" y="328362"/>
            <a:ext cx="2007909" cy="307777"/>
          </a:xfrm>
          <a:prstGeom prst="rect">
            <a:avLst/>
          </a:prstGeom>
          <a:noFill/>
        </p:spPr>
        <p:txBody>
          <a:bodyPr wrap="square" rtlCol="0">
            <a:spAutoFit/>
          </a:bodyPr>
          <a:lstStyle/>
          <a:p>
            <a:pPr algn="r"/>
            <a:r>
              <a:rPr lang="nb-NO" sz="1400" b="1" i="0" u="none" strike="noStrike" kern="1200">
                <a:solidFill>
                  <a:schemeClr val="tx1"/>
                </a:solidFill>
                <a:effectLst/>
                <a:latin typeface="+mn-lt"/>
                <a:ea typeface="+mn-ea"/>
                <a:cs typeface="+mn-cs"/>
              </a:rPr>
              <a:t>EUROPEAN UNION</a:t>
            </a:r>
            <a:endParaRPr lang="nb-NO" sz="1400" b="1" i="0"/>
          </a:p>
        </p:txBody>
      </p:sp>
      <p:pic>
        <p:nvPicPr>
          <p:cNvPr id="26" name="Bilde 25">
            <a:extLst>
              <a:ext uri="{FF2B5EF4-FFF2-40B4-BE49-F238E27FC236}">
                <a16:creationId xmlns:a16="http://schemas.microsoft.com/office/drawing/2014/main" id="{9B4E6586-BAC1-EB44-9381-FF6FA9ADF80D}"/>
              </a:ext>
            </a:extLst>
          </p:cNvPr>
          <p:cNvPicPr>
            <a:picLocks noChangeAspect="1"/>
          </p:cNvPicPr>
          <p:nvPr userDrawn="1"/>
        </p:nvPicPr>
        <p:blipFill>
          <a:blip r:embed="rId4"/>
          <a:srcRect/>
          <a:stretch/>
        </p:blipFill>
        <p:spPr>
          <a:xfrm>
            <a:off x="112231" y="124331"/>
            <a:ext cx="4039682" cy="694555"/>
          </a:xfrm>
          <a:prstGeom prst="rect">
            <a:avLst/>
          </a:prstGeom>
        </p:spPr>
      </p:pic>
    </p:spTree>
    <p:extLst>
      <p:ext uri="{BB962C8B-B14F-4D97-AF65-F5344CB8AC3E}">
        <p14:creationId xmlns:p14="http://schemas.microsoft.com/office/powerpoint/2010/main" val="236732532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orside Norsk egen tittel">
    <p:bg>
      <p:bgPr>
        <a:solidFill>
          <a:srgbClr val="E0F3FF"/>
        </a:solidFill>
        <a:effectLst/>
      </p:bgPr>
    </p:bg>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B3FA97E4-BACB-A846-9CFD-485E1E1A4D4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kstSylinder 15">
            <a:extLst>
              <a:ext uri="{FF2B5EF4-FFF2-40B4-BE49-F238E27FC236}">
                <a16:creationId xmlns:a16="http://schemas.microsoft.com/office/drawing/2014/main" id="{3C2EDF21-B5E0-A841-9558-C2905F274819}"/>
              </a:ext>
            </a:extLst>
          </p:cNvPr>
          <p:cNvSpPr txBox="1"/>
          <p:nvPr userDrawn="1"/>
        </p:nvSpPr>
        <p:spPr>
          <a:xfrm rot="16200000">
            <a:off x="11296924" y="1458482"/>
            <a:ext cx="1186543" cy="200055"/>
          </a:xfrm>
          <a:prstGeom prst="rect">
            <a:avLst/>
          </a:prstGeom>
          <a:noFill/>
        </p:spPr>
        <p:txBody>
          <a:bodyPr wrap="none" rtlCol="0">
            <a:spAutoFit/>
          </a:bodyPr>
          <a:lstStyle/>
          <a:p>
            <a:r>
              <a:rPr lang="nb-NO" sz="700" b="0" i="0" u="none" strike="noStrike" kern="1200">
                <a:solidFill>
                  <a:schemeClr val="tx1"/>
                </a:solidFill>
                <a:effectLst/>
                <a:latin typeface="+mn-lt"/>
                <a:ea typeface="+mn-ea"/>
                <a:cs typeface="+mn-cs"/>
              </a:rPr>
              <a:t>© EUROPEAN UNION, 2020</a:t>
            </a:r>
            <a:endParaRPr lang="nb-NO" sz="700" i="0"/>
          </a:p>
        </p:txBody>
      </p:sp>
      <p:sp>
        <p:nvSpPr>
          <p:cNvPr id="17" name="Title 1">
            <a:extLst>
              <a:ext uri="{FF2B5EF4-FFF2-40B4-BE49-F238E27FC236}">
                <a16:creationId xmlns:a16="http://schemas.microsoft.com/office/drawing/2014/main" id="{D57D50C3-63DB-1F45-9760-453B235DA9E0}"/>
              </a:ext>
            </a:extLst>
          </p:cNvPr>
          <p:cNvSpPr>
            <a:spLocks noGrp="1"/>
          </p:cNvSpPr>
          <p:nvPr>
            <p:ph type="ctrTitle"/>
          </p:nvPr>
        </p:nvSpPr>
        <p:spPr>
          <a:xfrm>
            <a:off x="803275" y="1418492"/>
            <a:ext cx="5292725" cy="2327231"/>
          </a:xfrm>
        </p:spPr>
        <p:txBody>
          <a:bodyPr lIns="0" rIns="0" anchor="b">
            <a:noAutofit/>
          </a:bodyPr>
          <a:lstStyle>
            <a:lvl1pPr algn="l">
              <a:defRPr sz="4200" b="1">
                <a:solidFill>
                  <a:schemeClr val="accent1"/>
                </a:solidFill>
              </a:defRPr>
            </a:lvl1pPr>
          </a:lstStyle>
          <a:p>
            <a:r>
              <a:rPr lang="en-US" noProof="0"/>
              <a:t>Click to edit Master title style</a:t>
            </a:r>
            <a:endParaRPr lang="nb-NO" noProof="0"/>
          </a:p>
        </p:txBody>
      </p:sp>
      <p:sp>
        <p:nvSpPr>
          <p:cNvPr id="18" name="Subtitle 2">
            <a:extLst>
              <a:ext uri="{FF2B5EF4-FFF2-40B4-BE49-F238E27FC236}">
                <a16:creationId xmlns:a16="http://schemas.microsoft.com/office/drawing/2014/main" id="{DB8D5AE8-FCFA-E44E-959B-768E8C4813DF}"/>
              </a:ext>
            </a:extLst>
          </p:cNvPr>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nb-NO" noProof="0"/>
          </a:p>
        </p:txBody>
      </p:sp>
      <p:sp>
        <p:nvSpPr>
          <p:cNvPr id="20" name="Rectangle 12">
            <a:extLst>
              <a:ext uri="{FF2B5EF4-FFF2-40B4-BE49-F238E27FC236}">
                <a16:creationId xmlns:a16="http://schemas.microsoft.com/office/drawing/2014/main" id="{6E5A77D5-7473-2448-B2C0-4E889387C0B1}"/>
              </a:ext>
            </a:extLst>
          </p:cNvPr>
          <p:cNvSpPr/>
          <p:nvPr userDrawn="1"/>
        </p:nvSpPr>
        <p:spPr>
          <a:xfrm>
            <a:off x="803275" y="4081963"/>
            <a:ext cx="566661" cy="3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Text Placeholder 17" descr="@hovedtaler&#10;@forskningsradet&#10;#konferansenavn">
            <a:extLst>
              <a:ext uri="{FF2B5EF4-FFF2-40B4-BE49-F238E27FC236}">
                <a16:creationId xmlns:a16="http://schemas.microsoft.com/office/drawing/2014/main" id="{4AE7F2B1-5E5D-AB49-9037-B29B95295949}"/>
              </a:ext>
            </a:extLst>
          </p:cNvPr>
          <p:cNvSpPr>
            <a:spLocks noGrp="1"/>
          </p:cNvSpPr>
          <p:nvPr>
            <p:ph type="body" sz="quarter" idx="13" hasCustomPrompt="1"/>
          </p:nvPr>
        </p:nvSpPr>
        <p:spPr>
          <a:xfrm>
            <a:off x="803275" y="6300287"/>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a:t># konferansenavn</a:t>
            </a:r>
          </a:p>
        </p:txBody>
      </p:sp>
      <p:sp>
        <p:nvSpPr>
          <p:cNvPr id="24" name="Text Placeholder 17" descr="@hovedtaler&#10;@forskningsradet&#10;#konferansenavn">
            <a:extLst>
              <a:ext uri="{FF2B5EF4-FFF2-40B4-BE49-F238E27FC236}">
                <a16:creationId xmlns:a16="http://schemas.microsoft.com/office/drawing/2014/main" id="{EFE16751-B9C9-CD42-AC14-A5583639C058}"/>
              </a:ext>
            </a:extLst>
          </p:cNvPr>
          <p:cNvSpPr>
            <a:spLocks noGrp="1"/>
          </p:cNvSpPr>
          <p:nvPr>
            <p:ph type="body" sz="quarter" idx="14" hasCustomPrompt="1"/>
          </p:nvPr>
        </p:nvSpPr>
        <p:spPr>
          <a:xfrm>
            <a:off x="803275" y="6100284"/>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a:t>@forskningsrådet</a:t>
            </a:r>
          </a:p>
        </p:txBody>
      </p:sp>
      <p:sp>
        <p:nvSpPr>
          <p:cNvPr id="25" name="Text Placeholder 17" descr="@hovedtaler&#10;@forskningsradet&#10;#konferansenavn">
            <a:extLst>
              <a:ext uri="{FF2B5EF4-FFF2-40B4-BE49-F238E27FC236}">
                <a16:creationId xmlns:a16="http://schemas.microsoft.com/office/drawing/2014/main" id="{4E58CF2F-78A8-BA4C-9C46-D216B324DC2B}"/>
              </a:ext>
            </a:extLst>
          </p:cNvPr>
          <p:cNvSpPr>
            <a:spLocks noGrp="1"/>
          </p:cNvSpPr>
          <p:nvPr>
            <p:ph type="body" sz="quarter" idx="15"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a:t>@hovedtaler</a:t>
            </a:r>
          </a:p>
        </p:txBody>
      </p:sp>
      <p:pic>
        <p:nvPicPr>
          <p:cNvPr id="19" name="Bilde 18">
            <a:extLst>
              <a:ext uri="{FF2B5EF4-FFF2-40B4-BE49-F238E27FC236}">
                <a16:creationId xmlns:a16="http://schemas.microsoft.com/office/drawing/2014/main" id="{EAFA092D-E1A0-A141-A706-CDA1FDE0B9DB}"/>
              </a:ext>
            </a:extLst>
          </p:cNvPr>
          <p:cNvPicPr>
            <a:picLocks noChangeAspect="1"/>
          </p:cNvPicPr>
          <p:nvPr userDrawn="1"/>
        </p:nvPicPr>
        <p:blipFill>
          <a:blip r:embed="rId3"/>
          <a:stretch>
            <a:fillRect/>
          </a:stretch>
        </p:blipFill>
        <p:spPr>
          <a:xfrm>
            <a:off x="11379131" y="273654"/>
            <a:ext cx="565585" cy="377056"/>
          </a:xfrm>
          <a:prstGeom prst="rect">
            <a:avLst/>
          </a:prstGeom>
        </p:spPr>
      </p:pic>
      <p:sp>
        <p:nvSpPr>
          <p:cNvPr id="21" name="TekstSylinder 20">
            <a:extLst>
              <a:ext uri="{FF2B5EF4-FFF2-40B4-BE49-F238E27FC236}">
                <a16:creationId xmlns:a16="http://schemas.microsoft.com/office/drawing/2014/main" id="{77B6D8FA-1B4A-8F4E-88AE-7F35C3CD6BC4}"/>
              </a:ext>
            </a:extLst>
          </p:cNvPr>
          <p:cNvSpPr txBox="1"/>
          <p:nvPr userDrawn="1"/>
        </p:nvSpPr>
        <p:spPr>
          <a:xfrm>
            <a:off x="9246489" y="328362"/>
            <a:ext cx="2007909" cy="307777"/>
          </a:xfrm>
          <a:prstGeom prst="rect">
            <a:avLst/>
          </a:prstGeom>
          <a:noFill/>
        </p:spPr>
        <p:txBody>
          <a:bodyPr wrap="square" rtlCol="0">
            <a:spAutoFit/>
          </a:bodyPr>
          <a:lstStyle/>
          <a:p>
            <a:pPr algn="r"/>
            <a:r>
              <a:rPr lang="nb-NO" sz="1400" b="1" i="0" u="none" strike="noStrike" kern="1200">
                <a:solidFill>
                  <a:schemeClr val="tx1"/>
                </a:solidFill>
                <a:effectLst/>
                <a:latin typeface="+mn-lt"/>
                <a:ea typeface="+mn-ea"/>
                <a:cs typeface="+mn-cs"/>
              </a:rPr>
              <a:t>EUROPEAN UNION</a:t>
            </a:r>
            <a:endParaRPr lang="nb-NO" sz="1400" b="1" i="0"/>
          </a:p>
        </p:txBody>
      </p:sp>
      <p:pic>
        <p:nvPicPr>
          <p:cNvPr id="23" name="Bilde 22">
            <a:extLst>
              <a:ext uri="{FF2B5EF4-FFF2-40B4-BE49-F238E27FC236}">
                <a16:creationId xmlns:a16="http://schemas.microsoft.com/office/drawing/2014/main" id="{0D48E364-887C-0946-8310-7D3A11DB7417}"/>
              </a:ext>
            </a:extLst>
          </p:cNvPr>
          <p:cNvPicPr>
            <a:picLocks noChangeAspect="1"/>
          </p:cNvPicPr>
          <p:nvPr userDrawn="1"/>
        </p:nvPicPr>
        <p:blipFill>
          <a:blip r:embed="rId4"/>
          <a:stretch>
            <a:fillRect/>
          </a:stretch>
        </p:blipFill>
        <p:spPr>
          <a:xfrm>
            <a:off x="215928" y="124331"/>
            <a:ext cx="4039683" cy="694555"/>
          </a:xfrm>
          <a:prstGeom prst="rect">
            <a:avLst/>
          </a:prstGeom>
        </p:spPr>
      </p:pic>
    </p:spTree>
    <p:extLst>
      <p:ext uri="{BB962C8B-B14F-4D97-AF65-F5344CB8AC3E}">
        <p14:creationId xmlns:p14="http://schemas.microsoft.com/office/powerpoint/2010/main" val="442284301"/>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rside Engelsk egen tittel">
    <p:bg>
      <p:bgPr>
        <a:solidFill>
          <a:srgbClr val="E0F3FF"/>
        </a:solidFill>
        <a:effectLst/>
      </p:bgPr>
    </p:bg>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F243BFD6-C567-9F49-94C0-C5E0280A850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kstSylinder 15">
            <a:extLst>
              <a:ext uri="{FF2B5EF4-FFF2-40B4-BE49-F238E27FC236}">
                <a16:creationId xmlns:a16="http://schemas.microsoft.com/office/drawing/2014/main" id="{997F771D-2971-6C4F-B94E-B7E592D3C665}"/>
              </a:ext>
            </a:extLst>
          </p:cNvPr>
          <p:cNvSpPr txBox="1"/>
          <p:nvPr userDrawn="1"/>
        </p:nvSpPr>
        <p:spPr>
          <a:xfrm rot="16200000">
            <a:off x="11296924" y="1458482"/>
            <a:ext cx="1186543" cy="200055"/>
          </a:xfrm>
          <a:prstGeom prst="rect">
            <a:avLst/>
          </a:prstGeom>
          <a:noFill/>
        </p:spPr>
        <p:txBody>
          <a:bodyPr wrap="none" rtlCol="0">
            <a:spAutoFit/>
          </a:bodyPr>
          <a:lstStyle/>
          <a:p>
            <a:r>
              <a:rPr lang="nb-NO" sz="700" b="0" i="0" u="none" strike="noStrike" kern="1200">
                <a:solidFill>
                  <a:schemeClr val="tx1"/>
                </a:solidFill>
                <a:effectLst/>
                <a:latin typeface="+mn-lt"/>
                <a:ea typeface="+mn-ea"/>
                <a:cs typeface="+mn-cs"/>
              </a:rPr>
              <a:t>© EUROPEAN UNION, 2020</a:t>
            </a:r>
            <a:endParaRPr lang="nb-NO" sz="700" i="0"/>
          </a:p>
        </p:txBody>
      </p:sp>
      <p:sp>
        <p:nvSpPr>
          <p:cNvPr id="17" name="Title 1">
            <a:extLst>
              <a:ext uri="{FF2B5EF4-FFF2-40B4-BE49-F238E27FC236}">
                <a16:creationId xmlns:a16="http://schemas.microsoft.com/office/drawing/2014/main" id="{D57D50C3-63DB-1F45-9760-453B235DA9E0}"/>
              </a:ext>
            </a:extLst>
          </p:cNvPr>
          <p:cNvSpPr>
            <a:spLocks noGrp="1"/>
          </p:cNvSpPr>
          <p:nvPr>
            <p:ph type="ctrTitle"/>
          </p:nvPr>
        </p:nvSpPr>
        <p:spPr>
          <a:xfrm>
            <a:off x="803275" y="1418492"/>
            <a:ext cx="5292725" cy="2327231"/>
          </a:xfrm>
        </p:spPr>
        <p:txBody>
          <a:bodyPr lIns="0" rIns="0" anchor="b">
            <a:noAutofit/>
          </a:bodyPr>
          <a:lstStyle>
            <a:lvl1pPr algn="l">
              <a:defRPr sz="4200" b="1">
                <a:solidFill>
                  <a:schemeClr val="accent1"/>
                </a:solidFill>
              </a:defRPr>
            </a:lvl1pPr>
          </a:lstStyle>
          <a:p>
            <a:r>
              <a:rPr lang="en-US" noProof="0"/>
              <a:t>Click to edit Master title style</a:t>
            </a:r>
            <a:endParaRPr lang="nb-NO" noProof="0"/>
          </a:p>
        </p:txBody>
      </p:sp>
      <p:sp>
        <p:nvSpPr>
          <p:cNvPr id="18" name="Subtitle 2">
            <a:extLst>
              <a:ext uri="{FF2B5EF4-FFF2-40B4-BE49-F238E27FC236}">
                <a16:creationId xmlns:a16="http://schemas.microsoft.com/office/drawing/2014/main" id="{DB8D5AE8-FCFA-E44E-959B-768E8C4813DF}"/>
              </a:ext>
            </a:extLst>
          </p:cNvPr>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nb-NO" noProof="0"/>
          </a:p>
        </p:txBody>
      </p:sp>
      <p:sp>
        <p:nvSpPr>
          <p:cNvPr id="20" name="Rectangle 12">
            <a:extLst>
              <a:ext uri="{FF2B5EF4-FFF2-40B4-BE49-F238E27FC236}">
                <a16:creationId xmlns:a16="http://schemas.microsoft.com/office/drawing/2014/main" id="{6E5A77D5-7473-2448-B2C0-4E889387C0B1}"/>
              </a:ext>
            </a:extLst>
          </p:cNvPr>
          <p:cNvSpPr/>
          <p:nvPr userDrawn="1"/>
        </p:nvSpPr>
        <p:spPr>
          <a:xfrm>
            <a:off x="803275" y="4081963"/>
            <a:ext cx="566661" cy="3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Text Placeholder 17" descr="@hovedtaler&#10;@forskningsradet&#10;#konferansenavn">
            <a:extLst>
              <a:ext uri="{FF2B5EF4-FFF2-40B4-BE49-F238E27FC236}">
                <a16:creationId xmlns:a16="http://schemas.microsoft.com/office/drawing/2014/main" id="{4AE7F2B1-5E5D-AB49-9037-B29B95295949}"/>
              </a:ext>
            </a:extLst>
          </p:cNvPr>
          <p:cNvSpPr>
            <a:spLocks noGrp="1"/>
          </p:cNvSpPr>
          <p:nvPr>
            <p:ph type="body" sz="quarter" idx="13" hasCustomPrompt="1"/>
          </p:nvPr>
        </p:nvSpPr>
        <p:spPr>
          <a:xfrm>
            <a:off x="803275" y="6300287"/>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a:t># konferansenavn</a:t>
            </a:r>
          </a:p>
        </p:txBody>
      </p:sp>
      <p:sp>
        <p:nvSpPr>
          <p:cNvPr id="24" name="Text Placeholder 17" descr="@hovedtaler&#10;@forskningsradet&#10;#konferansenavn">
            <a:extLst>
              <a:ext uri="{FF2B5EF4-FFF2-40B4-BE49-F238E27FC236}">
                <a16:creationId xmlns:a16="http://schemas.microsoft.com/office/drawing/2014/main" id="{EFE16751-B9C9-CD42-AC14-A5583639C058}"/>
              </a:ext>
            </a:extLst>
          </p:cNvPr>
          <p:cNvSpPr>
            <a:spLocks noGrp="1"/>
          </p:cNvSpPr>
          <p:nvPr>
            <p:ph type="body" sz="quarter" idx="14" hasCustomPrompt="1"/>
          </p:nvPr>
        </p:nvSpPr>
        <p:spPr>
          <a:xfrm>
            <a:off x="803275" y="6100284"/>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a:t>@forskningsrådet</a:t>
            </a:r>
          </a:p>
        </p:txBody>
      </p:sp>
      <p:sp>
        <p:nvSpPr>
          <p:cNvPr id="25" name="Text Placeholder 17" descr="@hovedtaler&#10;@forskningsradet&#10;#konferansenavn">
            <a:extLst>
              <a:ext uri="{FF2B5EF4-FFF2-40B4-BE49-F238E27FC236}">
                <a16:creationId xmlns:a16="http://schemas.microsoft.com/office/drawing/2014/main" id="{4E58CF2F-78A8-BA4C-9C46-D216B324DC2B}"/>
              </a:ext>
            </a:extLst>
          </p:cNvPr>
          <p:cNvSpPr>
            <a:spLocks noGrp="1"/>
          </p:cNvSpPr>
          <p:nvPr>
            <p:ph type="body" sz="quarter" idx="15"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a:t>@hovedtaler</a:t>
            </a:r>
          </a:p>
        </p:txBody>
      </p:sp>
      <p:pic>
        <p:nvPicPr>
          <p:cNvPr id="19" name="Bilde 18">
            <a:extLst>
              <a:ext uri="{FF2B5EF4-FFF2-40B4-BE49-F238E27FC236}">
                <a16:creationId xmlns:a16="http://schemas.microsoft.com/office/drawing/2014/main" id="{4CF6D5DA-B7BD-0648-8F8C-B3FFCC0803DF}"/>
              </a:ext>
            </a:extLst>
          </p:cNvPr>
          <p:cNvPicPr>
            <a:picLocks noChangeAspect="1"/>
          </p:cNvPicPr>
          <p:nvPr userDrawn="1"/>
        </p:nvPicPr>
        <p:blipFill>
          <a:blip r:embed="rId3"/>
          <a:stretch>
            <a:fillRect/>
          </a:stretch>
        </p:blipFill>
        <p:spPr>
          <a:xfrm>
            <a:off x="11379131" y="273654"/>
            <a:ext cx="565585" cy="377056"/>
          </a:xfrm>
          <a:prstGeom prst="rect">
            <a:avLst/>
          </a:prstGeom>
        </p:spPr>
      </p:pic>
      <p:sp>
        <p:nvSpPr>
          <p:cNvPr id="21" name="TekstSylinder 20">
            <a:extLst>
              <a:ext uri="{FF2B5EF4-FFF2-40B4-BE49-F238E27FC236}">
                <a16:creationId xmlns:a16="http://schemas.microsoft.com/office/drawing/2014/main" id="{D4E4DD97-B5FC-6349-8F75-2FC926DD0552}"/>
              </a:ext>
            </a:extLst>
          </p:cNvPr>
          <p:cNvSpPr txBox="1"/>
          <p:nvPr userDrawn="1"/>
        </p:nvSpPr>
        <p:spPr>
          <a:xfrm>
            <a:off x="9246489" y="328362"/>
            <a:ext cx="2007909" cy="307777"/>
          </a:xfrm>
          <a:prstGeom prst="rect">
            <a:avLst/>
          </a:prstGeom>
          <a:noFill/>
        </p:spPr>
        <p:txBody>
          <a:bodyPr wrap="square" rtlCol="0">
            <a:spAutoFit/>
          </a:bodyPr>
          <a:lstStyle/>
          <a:p>
            <a:pPr algn="r"/>
            <a:r>
              <a:rPr lang="nb-NO" sz="1400" b="1" i="0" u="none" strike="noStrike" kern="1200">
                <a:solidFill>
                  <a:schemeClr val="tx1"/>
                </a:solidFill>
                <a:effectLst/>
                <a:latin typeface="+mn-lt"/>
                <a:ea typeface="+mn-ea"/>
                <a:cs typeface="+mn-cs"/>
              </a:rPr>
              <a:t>EUROPEAN UNION</a:t>
            </a:r>
            <a:endParaRPr lang="nb-NO" sz="1400" b="1" i="0"/>
          </a:p>
        </p:txBody>
      </p:sp>
      <p:pic>
        <p:nvPicPr>
          <p:cNvPr id="23" name="Bilde 22">
            <a:extLst>
              <a:ext uri="{FF2B5EF4-FFF2-40B4-BE49-F238E27FC236}">
                <a16:creationId xmlns:a16="http://schemas.microsoft.com/office/drawing/2014/main" id="{22B84069-B968-5947-8DBB-BEAC3676DF3B}"/>
              </a:ext>
            </a:extLst>
          </p:cNvPr>
          <p:cNvPicPr>
            <a:picLocks noChangeAspect="1"/>
          </p:cNvPicPr>
          <p:nvPr userDrawn="1"/>
        </p:nvPicPr>
        <p:blipFill>
          <a:blip r:embed="rId4"/>
          <a:srcRect/>
          <a:stretch/>
        </p:blipFill>
        <p:spPr>
          <a:xfrm>
            <a:off x="112231" y="124331"/>
            <a:ext cx="4039682" cy="694555"/>
          </a:xfrm>
          <a:prstGeom prst="rect">
            <a:avLst/>
          </a:prstGeom>
        </p:spPr>
      </p:pic>
    </p:spTree>
    <p:extLst>
      <p:ext uri="{BB962C8B-B14F-4D97-AF65-F5344CB8AC3E}">
        <p14:creationId xmlns:p14="http://schemas.microsoft.com/office/powerpoint/2010/main" val="296463435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266D60C5-17E3-C547-9B92-6C25946EE3CA}"/>
              </a:ext>
            </a:extLst>
          </p:cNvPr>
          <p:cNvPicPr>
            <a:picLocks noChangeAspect="1"/>
          </p:cNvPicPr>
          <p:nvPr userDrawn="1"/>
        </p:nvPicPr>
        <p:blipFill>
          <a:blip r:embed="rId2"/>
          <a:stretch>
            <a:fillRect/>
          </a:stretch>
        </p:blipFill>
        <p:spPr>
          <a:xfrm>
            <a:off x="0" y="-9600"/>
            <a:ext cx="12192000" cy="2692400"/>
          </a:xfrm>
          <a:prstGeom prst="rect">
            <a:avLst/>
          </a:prstGeom>
        </p:spPr>
      </p:pic>
      <p:sp>
        <p:nvSpPr>
          <p:cNvPr id="29" name="Rectangle 5"/>
          <p:cNvSpPr/>
          <p:nvPr userDrawn="1"/>
        </p:nvSpPr>
        <p:spPr>
          <a:xfrm>
            <a:off x="-1" y="2682800"/>
            <a:ext cx="12192000" cy="4175199"/>
          </a:xfrm>
          <a:prstGeom prst="rect">
            <a:avLst/>
          </a:prstGeom>
          <a:solidFill>
            <a:srgbClr val="1C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14" name="Text Placeholder 13"/>
          <p:cNvSpPr>
            <a:spLocks noGrp="1"/>
          </p:cNvSpPr>
          <p:nvPr>
            <p:ph type="body" sz="quarter" idx="14" hasCustomPrompt="1"/>
          </p:nvPr>
        </p:nvSpPr>
        <p:spPr>
          <a:xfrm>
            <a:off x="803275" y="3081338"/>
            <a:ext cx="566737" cy="568325"/>
          </a:xfrm>
          <a:solidFill>
            <a:schemeClr val="accent2"/>
          </a:solidFill>
        </p:spPr>
        <p:txBody>
          <a:bodyPr lIns="0" rIns="0" anchor="ctr"/>
          <a:lstStyle>
            <a:lvl1pPr marL="0" indent="0" algn="ctr">
              <a:buNone/>
              <a:defRPr>
                <a:solidFill>
                  <a:schemeClr val="accent1"/>
                </a:solidFill>
              </a:defRPr>
            </a:lvl1pPr>
          </a:lstStyle>
          <a:p>
            <a:pPr lvl="0"/>
            <a:r>
              <a:rPr lang="nb-NO" noProof="0"/>
              <a:t>##</a:t>
            </a:r>
          </a:p>
        </p:txBody>
      </p:sp>
      <p:sp>
        <p:nvSpPr>
          <p:cNvPr id="15" name="Text Placeholder 13"/>
          <p:cNvSpPr>
            <a:spLocks noGrp="1"/>
          </p:cNvSpPr>
          <p:nvPr>
            <p:ph type="body" sz="quarter" idx="15" hasCustomPrompt="1"/>
          </p:nvPr>
        </p:nvSpPr>
        <p:spPr>
          <a:xfrm>
            <a:off x="1369936" y="3081338"/>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16" name="Text Placeholder 13"/>
          <p:cNvSpPr>
            <a:spLocks noGrp="1"/>
          </p:cNvSpPr>
          <p:nvPr>
            <p:ph type="body" sz="quarter" idx="16" hasCustomPrompt="1"/>
          </p:nvPr>
        </p:nvSpPr>
        <p:spPr>
          <a:xfrm>
            <a:off x="803275" y="3789288"/>
            <a:ext cx="566737" cy="568325"/>
          </a:xfrm>
          <a:solidFill>
            <a:schemeClr val="accent2"/>
          </a:solidFill>
        </p:spPr>
        <p:txBody>
          <a:bodyPr lIns="0" rIns="0" anchor="ctr"/>
          <a:lstStyle>
            <a:lvl1pPr marL="0" indent="0" algn="ctr">
              <a:buNone/>
              <a:defRPr>
                <a:solidFill>
                  <a:schemeClr val="accent1"/>
                </a:solidFill>
              </a:defRPr>
            </a:lvl1pPr>
          </a:lstStyle>
          <a:p>
            <a:pPr lvl="0"/>
            <a:r>
              <a:rPr lang="nb-NO" noProof="0"/>
              <a:t>##</a:t>
            </a:r>
          </a:p>
        </p:txBody>
      </p:sp>
      <p:sp>
        <p:nvSpPr>
          <p:cNvPr id="17" name="Text Placeholder 13"/>
          <p:cNvSpPr>
            <a:spLocks noGrp="1"/>
          </p:cNvSpPr>
          <p:nvPr>
            <p:ph type="body" sz="quarter" idx="17" hasCustomPrompt="1"/>
          </p:nvPr>
        </p:nvSpPr>
        <p:spPr>
          <a:xfrm>
            <a:off x="1369936" y="3789288"/>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33" name="Text Placeholder 13"/>
          <p:cNvSpPr>
            <a:spLocks noGrp="1"/>
          </p:cNvSpPr>
          <p:nvPr>
            <p:ph type="body" sz="quarter" idx="18" hasCustomPrompt="1"/>
          </p:nvPr>
        </p:nvSpPr>
        <p:spPr>
          <a:xfrm>
            <a:off x="803275" y="4500622"/>
            <a:ext cx="566737" cy="568325"/>
          </a:xfrm>
          <a:solidFill>
            <a:schemeClr val="accent2"/>
          </a:solidFill>
        </p:spPr>
        <p:txBody>
          <a:bodyPr lIns="0" rIns="0" anchor="ctr"/>
          <a:lstStyle>
            <a:lvl1pPr marL="0" indent="0" algn="ctr">
              <a:buNone/>
              <a:defRPr>
                <a:solidFill>
                  <a:schemeClr val="accent1"/>
                </a:solidFill>
              </a:defRPr>
            </a:lvl1pPr>
          </a:lstStyle>
          <a:p>
            <a:pPr lvl="0"/>
            <a:r>
              <a:rPr lang="nb-NO" noProof="0"/>
              <a:t>##</a:t>
            </a:r>
          </a:p>
        </p:txBody>
      </p:sp>
      <p:sp>
        <p:nvSpPr>
          <p:cNvPr id="34" name="Text Placeholder 13"/>
          <p:cNvSpPr>
            <a:spLocks noGrp="1"/>
          </p:cNvSpPr>
          <p:nvPr>
            <p:ph type="body" sz="quarter" idx="19" hasCustomPrompt="1"/>
          </p:nvPr>
        </p:nvSpPr>
        <p:spPr>
          <a:xfrm>
            <a:off x="1369936" y="4500622"/>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35" name="Text Placeholder 13"/>
          <p:cNvSpPr>
            <a:spLocks noGrp="1"/>
          </p:cNvSpPr>
          <p:nvPr>
            <p:ph type="body" sz="quarter" idx="20" hasCustomPrompt="1"/>
          </p:nvPr>
        </p:nvSpPr>
        <p:spPr>
          <a:xfrm>
            <a:off x="803275" y="5206220"/>
            <a:ext cx="566737" cy="568325"/>
          </a:xfrm>
          <a:solidFill>
            <a:schemeClr val="accent2"/>
          </a:solidFill>
        </p:spPr>
        <p:txBody>
          <a:bodyPr lIns="0" rIns="0" anchor="ctr"/>
          <a:lstStyle>
            <a:lvl1pPr marL="0" indent="0" algn="ctr">
              <a:buNone/>
              <a:defRPr>
                <a:solidFill>
                  <a:schemeClr val="accent1"/>
                </a:solidFill>
              </a:defRPr>
            </a:lvl1pPr>
          </a:lstStyle>
          <a:p>
            <a:pPr lvl="0"/>
            <a:r>
              <a:rPr lang="nb-NO" noProof="0"/>
              <a:t>##</a:t>
            </a:r>
          </a:p>
        </p:txBody>
      </p:sp>
      <p:sp>
        <p:nvSpPr>
          <p:cNvPr id="36" name="Text Placeholder 13"/>
          <p:cNvSpPr>
            <a:spLocks noGrp="1"/>
          </p:cNvSpPr>
          <p:nvPr>
            <p:ph type="body" sz="quarter" idx="21" hasCustomPrompt="1"/>
          </p:nvPr>
        </p:nvSpPr>
        <p:spPr>
          <a:xfrm>
            <a:off x="1369936" y="5206220"/>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37" name="Text Placeholder 13"/>
          <p:cNvSpPr>
            <a:spLocks noGrp="1"/>
          </p:cNvSpPr>
          <p:nvPr>
            <p:ph type="body" sz="quarter" idx="22" hasCustomPrompt="1"/>
          </p:nvPr>
        </p:nvSpPr>
        <p:spPr>
          <a:xfrm>
            <a:off x="803275" y="5909945"/>
            <a:ext cx="566737" cy="568325"/>
          </a:xfrm>
          <a:solidFill>
            <a:schemeClr val="accent2"/>
          </a:solidFill>
        </p:spPr>
        <p:txBody>
          <a:bodyPr lIns="0" rIns="0" anchor="ctr"/>
          <a:lstStyle>
            <a:lvl1pPr marL="0" indent="0" algn="ctr">
              <a:buNone/>
              <a:defRPr>
                <a:solidFill>
                  <a:schemeClr val="accent1"/>
                </a:solidFill>
              </a:defRPr>
            </a:lvl1pPr>
          </a:lstStyle>
          <a:p>
            <a:pPr lvl="0"/>
            <a:r>
              <a:rPr lang="nb-NO" noProof="0"/>
              <a:t>##</a:t>
            </a:r>
          </a:p>
        </p:txBody>
      </p:sp>
      <p:sp>
        <p:nvSpPr>
          <p:cNvPr id="38" name="Text Placeholder 13"/>
          <p:cNvSpPr>
            <a:spLocks noGrp="1"/>
          </p:cNvSpPr>
          <p:nvPr>
            <p:ph type="body" sz="quarter" idx="23" hasCustomPrompt="1"/>
          </p:nvPr>
        </p:nvSpPr>
        <p:spPr>
          <a:xfrm>
            <a:off x="1369936" y="5909945"/>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39" name="Text Placeholder 13"/>
          <p:cNvSpPr>
            <a:spLocks noGrp="1"/>
          </p:cNvSpPr>
          <p:nvPr>
            <p:ph type="body" sz="quarter" idx="24" hasCustomPrompt="1"/>
          </p:nvPr>
        </p:nvSpPr>
        <p:spPr>
          <a:xfrm>
            <a:off x="4449762" y="3081338"/>
            <a:ext cx="566737" cy="568325"/>
          </a:xfrm>
          <a:solidFill>
            <a:schemeClr val="accent2"/>
          </a:solidFill>
        </p:spPr>
        <p:txBody>
          <a:bodyPr lIns="0" rIns="0" anchor="ctr"/>
          <a:lstStyle>
            <a:lvl1pPr marL="0" indent="0" algn="ctr">
              <a:buNone/>
              <a:defRPr>
                <a:solidFill>
                  <a:schemeClr val="accent1"/>
                </a:solidFill>
              </a:defRPr>
            </a:lvl1pPr>
          </a:lstStyle>
          <a:p>
            <a:pPr lvl="0"/>
            <a:r>
              <a:rPr lang="nb-NO" noProof="0"/>
              <a:t>##</a:t>
            </a:r>
          </a:p>
        </p:txBody>
      </p:sp>
      <p:sp>
        <p:nvSpPr>
          <p:cNvPr id="40" name="Text Placeholder 13"/>
          <p:cNvSpPr>
            <a:spLocks noGrp="1"/>
          </p:cNvSpPr>
          <p:nvPr>
            <p:ph type="body" sz="quarter" idx="25" hasCustomPrompt="1"/>
          </p:nvPr>
        </p:nvSpPr>
        <p:spPr>
          <a:xfrm>
            <a:off x="5016423" y="3081338"/>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41" name="Text Placeholder 13"/>
          <p:cNvSpPr>
            <a:spLocks noGrp="1"/>
          </p:cNvSpPr>
          <p:nvPr>
            <p:ph type="body" sz="quarter" idx="26" hasCustomPrompt="1"/>
          </p:nvPr>
        </p:nvSpPr>
        <p:spPr>
          <a:xfrm>
            <a:off x="4449762" y="3789288"/>
            <a:ext cx="566737" cy="568325"/>
          </a:xfrm>
          <a:solidFill>
            <a:schemeClr val="accent2"/>
          </a:solidFill>
        </p:spPr>
        <p:txBody>
          <a:bodyPr lIns="0" rIns="0" anchor="ctr"/>
          <a:lstStyle>
            <a:lvl1pPr marL="0" indent="0" algn="ctr">
              <a:buNone/>
              <a:defRPr>
                <a:solidFill>
                  <a:schemeClr val="accent1"/>
                </a:solidFill>
              </a:defRPr>
            </a:lvl1pPr>
          </a:lstStyle>
          <a:p>
            <a:pPr lvl="0"/>
            <a:r>
              <a:rPr lang="nb-NO" noProof="0"/>
              <a:t>##</a:t>
            </a:r>
          </a:p>
        </p:txBody>
      </p:sp>
      <p:sp>
        <p:nvSpPr>
          <p:cNvPr id="42" name="Text Placeholder 13"/>
          <p:cNvSpPr>
            <a:spLocks noGrp="1"/>
          </p:cNvSpPr>
          <p:nvPr>
            <p:ph type="body" sz="quarter" idx="27" hasCustomPrompt="1"/>
          </p:nvPr>
        </p:nvSpPr>
        <p:spPr>
          <a:xfrm>
            <a:off x="5016423" y="3789288"/>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43" name="Text Placeholder 13"/>
          <p:cNvSpPr>
            <a:spLocks noGrp="1"/>
          </p:cNvSpPr>
          <p:nvPr>
            <p:ph type="body" sz="quarter" idx="28" hasCustomPrompt="1"/>
          </p:nvPr>
        </p:nvSpPr>
        <p:spPr>
          <a:xfrm>
            <a:off x="4449762" y="4500622"/>
            <a:ext cx="566737" cy="568325"/>
          </a:xfrm>
          <a:solidFill>
            <a:schemeClr val="accent2"/>
          </a:solidFill>
        </p:spPr>
        <p:txBody>
          <a:bodyPr lIns="0" rIns="0" anchor="ctr"/>
          <a:lstStyle>
            <a:lvl1pPr marL="0" indent="0" algn="ctr">
              <a:buNone/>
              <a:defRPr>
                <a:solidFill>
                  <a:schemeClr val="accent1"/>
                </a:solidFill>
              </a:defRPr>
            </a:lvl1pPr>
          </a:lstStyle>
          <a:p>
            <a:pPr lvl="0"/>
            <a:r>
              <a:rPr lang="nb-NO" noProof="0"/>
              <a:t>##</a:t>
            </a:r>
          </a:p>
        </p:txBody>
      </p:sp>
      <p:sp>
        <p:nvSpPr>
          <p:cNvPr id="44" name="Text Placeholder 13"/>
          <p:cNvSpPr>
            <a:spLocks noGrp="1"/>
          </p:cNvSpPr>
          <p:nvPr>
            <p:ph type="body" sz="quarter" idx="29" hasCustomPrompt="1"/>
          </p:nvPr>
        </p:nvSpPr>
        <p:spPr>
          <a:xfrm>
            <a:off x="5016423" y="4500622"/>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45" name="Text Placeholder 13"/>
          <p:cNvSpPr>
            <a:spLocks noGrp="1"/>
          </p:cNvSpPr>
          <p:nvPr>
            <p:ph type="body" sz="quarter" idx="30" hasCustomPrompt="1"/>
          </p:nvPr>
        </p:nvSpPr>
        <p:spPr>
          <a:xfrm>
            <a:off x="4449762" y="5206220"/>
            <a:ext cx="566737" cy="568325"/>
          </a:xfrm>
          <a:solidFill>
            <a:schemeClr val="accent2"/>
          </a:solidFill>
        </p:spPr>
        <p:txBody>
          <a:bodyPr lIns="0" rIns="0" anchor="ctr"/>
          <a:lstStyle>
            <a:lvl1pPr marL="0" indent="0" algn="ctr">
              <a:buNone/>
              <a:defRPr>
                <a:solidFill>
                  <a:schemeClr val="accent1"/>
                </a:solidFill>
              </a:defRPr>
            </a:lvl1pPr>
          </a:lstStyle>
          <a:p>
            <a:pPr lvl="0"/>
            <a:r>
              <a:rPr lang="nb-NO" noProof="0"/>
              <a:t>##</a:t>
            </a:r>
          </a:p>
        </p:txBody>
      </p:sp>
      <p:sp>
        <p:nvSpPr>
          <p:cNvPr id="46" name="Text Placeholder 13"/>
          <p:cNvSpPr>
            <a:spLocks noGrp="1"/>
          </p:cNvSpPr>
          <p:nvPr>
            <p:ph type="body" sz="quarter" idx="31" hasCustomPrompt="1"/>
          </p:nvPr>
        </p:nvSpPr>
        <p:spPr>
          <a:xfrm>
            <a:off x="5016423" y="5206220"/>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47" name="Text Placeholder 13"/>
          <p:cNvSpPr>
            <a:spLocks noGrp="1"/>
          </p:cNvSpPr>
          <p:nvPr>
            <p:ph type="body" sz="quarter" idx="32" hasCustomPrompt="1"/>
          </p:nvPr>
        </p:nvSpPr>
        <p:spPr>
          <a:xfrm>
            <a:off x="4449762" y="5909945"/>
            <a:ext cx="566737" cy="568325"/>
          </a:xfrm>
          <a:solidFill>
            <a:schemeClr val="accent2"/>
          </a:solidFill>
        </p:spPr>
        <p:txBody>
          <a:bodyPr lIns="0" rIns="0" anchor="ctr"/>
          <a:lstStyle>
            <a:lvl1pPr marL="0" indent="0" algn="ctr">
              <a:buNone/>
              <a:defRPr>
                <a:solidFill>
                  <a:schemeClr val="accent1"/>
                </a:solidFill>
              </a:defRPr>
            </a:lvl1pPr>
          </a:lstStyle>
          <a:p>
            <a:pPr lvl="0"/>
            <a:r>
              <a:rPr lang="nb-NO" noProof="0"/>
              <a:t>##</a:t>
            </a:r>
          </a:p>
        </p:txBody>
      </p:sp>
      <p:sp>
        <p:nvSpPr>
          <p:cNvPr id="48" name="Text Placeholder 13"/>
          <p:cNvSpPr>
            <a:spLocks noGrp="1"/>
          </p:cNvSpPr>
          <p:nvPr>
            <p:ph type="body" sz="quarter" idx="33" hasCustomPrompt="1"/>
          </p:nvPr>
        </p:nvSpPr>
        <p:spPr>
          <a:xfrm>
            <a:off x="5016423" y="5909945"/>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2" name="Title 1"/>
          <p:cNvSpPr>
            <a:spLocks noGrp="1"/>
          </p:cNvSpPr>
          <p:nvPr>
            <p:ph type="title"/>
          </p:nvPr>
        </p:nvSpPr>
        <p:spPr>
          <a:xfrm>
            <a:off x="803275" y="491066"/>
            <a:ext cx="7283450" cy="1635125"/>
          </a:xfrm>
        </p:spPr>
        <p:txBody>
          <a:bodyPr lIns="0">
            <a:normAutofit/>
          </a:bodyPr>
          <a:lstStyle>
            <a:lvl1pPr>
              <a:defRPr sz="4200" b="1">
                <a:solidFill>
                  <a:schemeClr val="accent1"/>
                </a:solidFill>
              </a:defRPr>
            </a:lvl1pPr>
          </a:lstStyle>
          <a:p>
            <a:r>
              <a:rPr lang="nb-NO" noProof="0"/>
              <a:t>Klikk for å redigere tittelstil</a:t>
            </a:r>
          </a:p>
        </p:txBody>
      </p:sp>
      <p:cxnSp>
        <p:nvCxnSpPr>
          <p:cNvPr id="28" name="Straight Connector 8"/>
          <p:cNvCxnSpPr/>
          <p:nvPr userDrawn="1"/>
        </p:nvCxnSpPr>
        <p:spPr>
          <a:xfrm>
            <a:off x="803275" y="2349500"/>
            <a:ext cx="566661" cy="0"/>
          </a:xfrm>
          <a:prstGeom prst="line">
            <a:avLst/>
          </a:prstGeom>
          <a:ln w="38100">
            <a:solidFill>
              <a:srgbClr val="1C44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9759462"/>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ksjonsforside nummerert">
    <p:spTree>
      <p:nvGrpSpPr>
        <p:cNvPr id="1" name=""/>
        <p:cNvGrpSpPr/>
        <p:nvPr/>
      </p:nvGrpSpPr>
      <p:grpSpPr>
        <a:xfrm>
          <a:off x="0" y="0"/>
          <a:ext cx="0" cy="0"/>
          <a:chOff x="0" y="0"/>
          <a:chExt cx="0" cy="0"/>
        </a:xfrm>
      </p:grpSpPr>
      <p:sp>
        <p:nvSpPr>
          <p:cNvPr id="14" name="Rectangle 5"/>
          <p:cNvSpPr/>
          <p:nvPr userDrawn="1"/>
        </p:nvSpPr>
        <p:spPr>
          <a:xfrm>
            <a:off x="-1" y="2682800"/>
            <a:ext cx="12192000" cy="4175199"/>
          </a:xfrm>
          <a:prstGeom prst="rect">
            <a:avLst/>
          </a:prstGeom>
          <a:solidFill>
            <a:srgbClr val="1C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2" name="Title 1"/>
          <p:cNvSpPr>
            <a:spLocks noGrp="1"/>
          </p:cNvSpPr>
          <p:nvPr>
            <p:ph type="title"/>
          </p:nvPr>
        </p:nvSpPr>
        <p:spPr>
          <a:xfrm>
            <a:off x="870478" y="3412995"/>
            <a:ext cx="6900523" cy="2763968"/>
          </a:xfrm>
        </p:spPr>
        <p:txBody>
          <a:bodyPr lIns="0" rIns="0" anchor="t" anchorCtr="0">
            <a:normAutofit/>
          </a:bodyPr>
          <a:lstStyle>
            <a:lvl1pPr>
              <a:defRPr sz="4200" b="0">
                <a:solidFill>
                  <a:schemeClr val="bg1"/>
                </a:solidFill>
              </a:defRPr>
            </a:lvl1pPr>
          </a:lstStyle>
          <a:p>
            <a:r>
              <a:rPr lang="nb-NO" noProof="0"/>
              <a:t>Klikk for å redigere tittelstil</a:t>
            </a:r>
          </a:p>
        </p:txBody>
      </p:sp>
      <p:cxnSp>
        <p:nvCxnSpPr>
          <p:cNvPr id="8" name="Straight Connector 8">
            <a:extLst>
              <a:ext uri="{FF2B5EF4-FFF2-40B4-BE49-F238E27FC236}">
                <a16:creationId xmlns:a16="http://schemas.microsoft.com/office/drawing/2014/main" id="{A6ECA116-D124-8941-9DB3-731DF0047B3C}"/>
              </a:ext>
            </a:extLst>
          </p:cNvPr>
          <p:cNvCxnSpPr/>
          <p:nvPr userDrawn="1"/>
        </p:nvCxnSpPr>
        <p:spPr>
          <a:xfrm>
            <a:off x="863032" y="3141868"/>
            <a:ext cx="566661" cy="0"/>
          </a:xfrm>
          <a:prstGeom prst="line">
            <a:avLst/>
          </a:prstGeom>
          <a:ln w="38100">
            <a:solidFill>
              <a:srgbClr val="E4E9EC"/>
            </a:solidFill>
          </a:ln>
        </p:spPr>
        <p:style>
          <a:lnRef idx="1">
            <a:schemeClr val="accent1"/>
          </a:lnRef>
          <a:fillRef idx="0">
            <a:schemeClr val="accent1"/>
          </a:fillRef>
          <a:effectRef idx="0">
            <a:schemeClr val="accent1"/>
          </a:effectRef>
          <a:fontRef idx="minor">
            <a:schemeClr val="tx1"/>
          </a:fontRef>
        </p:style>
      </p:cxnSp>
      <p:pic>
        <p:nvPicPr>
          <p:cNvPr id="16" name="Picture 17">
            <a:extLst>
              <a:ext uri="{FF2B5EF4-FFF2-40B4-BE49-F238E27FC236}">
                <a16:creationId xmlns:a16="http://schemas.microsoft.com/office/drawing/2014/main" id="{2118A176-D0C7-3E4B-8DB1-9B32FF0CA1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2875" y="151622"/>
            <a:ext cx="727603" cy="712754"/>
          </a:xfrm>
          <a:prstGeom prst="rect">
            <a:avLst/>
          </a:prstGeom>
        </p:spPr>
      </p:pic>
      <p:pic>
        <p:nvPicPr>
          <p:cNvPr id="12" name="Bilde 11">
            <a:extLst>
              <a:ext uri="{FF2B5EF4-FFF2-40B4-BE49-F238E27FC236}">
                <a16:creationId xmlns:a16="http://schemas.microsoft.com/office/drawing/2014/main" id="{4B154BF7-1978-9242-9D2E-8BBD4269B892}"/>
              </a:ext>
            </a:extLst>
          </p:cNvPr>
          <p:cNvPicPr>
            <a:picLocks noChangeAspect="1"/>
          </p:cNvPicPr>
          <p:nvPr userDrawn="1"/>
        </p:nvPicPr>
        <p:blipFill>
          <a:blip r:embed="rId3"/>
          <a:stretch>
            <a:fillRect/>
          </a:stretch>
        </p:blipFill>
        <p:spPr>
          <a:xfrm>
            <a:off x="0" y="-9600"/>
            <a:ext cx="12192000" cy="2692400"/>
          </a:xfrm>
          <a:prstGeom prst="rect">
            <a:avLst/>
          </a:prstGeom>
        </p:spPr>
      </p:pic>
    </p:spTree>
    <p:extLst>
      <p:ext uri="{BB962C8B-B14F-4D97-AF65-F5344CB8AC3E}">
        <p14:creationId xmlns:p14="http://schemas.microsoft.com/office/powerpoint/2010/main" val="134915262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og bilde lys #2">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02800" y="1742618"/>
            <a:ext cx="4510800" cy="4432154"/>
          </a:xfrm>
          <a:prstGeom prst="rect">
            <a:avLst/>
          </a:prstGeom>
        </p:spPr>
        <p:txBody>
          <a:bodyPr rIns="180000"/>
          <a:lstStyle>
            <a:lvl1pPr marL="0" indent="0">
              <a:buFont typeface="Arial" panose="020B0604020202020204" pitchFamily="34" charset="0"/>
              <a:buNone/>
              <a:defRPr>
                <a:solidFill>
                  <a:schemeClr val="tx2"/>
                </a:solidFill>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latin typeface="Calibri" panose="020F0502020204030204" pitchFamily="34" charset="0"/>
                <a:ea typeface="Source Sans Pro" panose="020B0503030403020204" pitchFamily="34" charset="0"/>
                <a:cs typeface="Calibri" panose="020F0502020204030204" pitchFamily="34" charset="0"/>
              </a:rPr>
              <a:t>…men vær forsiktig så du ikke skriver for langt. Da kan det bli vanskelig å lese. </a:t>
            </a:r>
            <a:br>
              <a:rPr lang="nb-NO" dirty="0">
                <a:latin typeface="Calibri" panose="020F0502020204030204" pitchFamily="34" charset="0"/>
                <a:ea typeface="Source Sans Pro" panose="020B0503030403020204" pitchFamily="34" charset="0"/>
                <a:cs typeface="Calibri" panose="020F0502020204030204" pitchFamily="34" charset="0"/>
              </a:rPr>
            </a:br>
            <a:br>
              <a:rPr lang="nb-NO" dirty="0">
                <a:latin typeface="Calibri" panose="020F0502020204030204" pitchFamily="34" charset="0"/>
                <a:ea typeface="Source Sans Pro" panose="020B0503030403020204" pitchFamily="34" charset="0"/>
                <a:cs typeface="Calibri" panose="020F0502020204030204" pitchFamily="34" charset="0"/>
              </a:rPr>
            </a:br>
            <a:r>
              <a:rPr lang="nb-NO" dirty="0">
                <a:latin typeface="Calibri" panose="020F0502020204030204" pitchFamily="34" charset="0"/>
                <a:ea typeface="Source Sans Pro" panose="020B0503030403020204" pitchFamily="34" charset="0"/>
                <a:cs typeface="Calibri" panose="020F0502020204030204" pitchFamily="34" charset="0"/>
              </a:rPr>
              <a:t>Du kan lese mer om hvordan man lager gode presentasjoner på </a:t>
            </a:r>
            <a:r>
              <a:rPr lang="nb-NO" dirty="0">
                <a:latin typeface="Calibri" panose="020F0502020204030204" pitchFamily="34" charset="0"/>
                <a:ea typeface="Source Sans Pro" panose="020B050303040302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Ekko-siden for PowerPoint</a:t>
            </a:r>
            <a:r>
              <a:rPr lang="nb-NO" dirty="0">
                <a:latin typeface="Calibri" panose="020F0502020204030204" pitchFamily="34" charset="0"/>
                <a:ea typeface="Source Sans Pro" panose="020B0503030403020204" pitchFamily="34" charset="0"/>
                <a:cs typeface="Calibri" panose="020F0502020204030204" pitchFamily="34" charset="0"/>
              </a:rPr>
              <a:t>    </a:t>
            </a:r>
            <a:br>
              <a:rPr lang="nb-NO" dirty="0">
                <a:latin typeface="Calibri" panose="020F0502020204030204" pitchFamily="34" charset="0"/>
                <a:ea typeface="Source Sans Pro" panose="020B0503030403020204" pitchFamily="34" charset="0"/>
                <a:cs typeface="Calibri" panose="020F0502020204030204" pitchFamily="34" charset="0"/>
              </a:rPr>
            </a:br>
            <a:br>
              <a:rPr lang="nb-NO" dirty="0">
                <a:latin typeface="Calibri" panose="020F0502020204030204" pitchFamily="34" charset="0"/>
                <a:ea typeface="Source Sans Pro" panose="020B0503030403020204" pitchFamily="34" charset="0"/>
                <a:cs typeface="Calibri" panose="020F0502020204030204" pitchFamily="34" charset="0"/>
              </a:rPr>
            </a:br>
            <a:r>
              <a:rPr lang="nb-NO" dirty="0">
                <a:latin typeface="Calibri" panose="020F0502020204030204" pitchFamily="34" charset="0"/>
                <a:ea typeface="Source Sans Pro" panose="020B0503030403020204" pitchFamily="34" charset="0"/>
                <a:cs typeface="Calibri" panose="020F0502020204030204" pitchFamily="34" charset="0"/>
              </a:rPr>
              <a:t>Denne boksen kan inneholde tekst, bilde, tabell, figur m.m.</a:t>
            </a:r>
          </a:p>
          <a:p>
            <a:pPr lvl="0"/>
            <a:endParaRPr lang="nb-NO" noProof="0" dirty="0"/>
          </a:p>
        </p:txBody>
      </p:sp>
      <p:sp>
        <p:nvSpPr>
          <p:cNvPr id="8" name="Title Placeholder 1">
            <a:extLst>
              <a:ext uri="{FF2B5EF4-FFF2-40B4-BE49-F238E27FC236}">
                <a16:creationId xmlns:a16="http://schemas.microsoft.com/office/drawing/2014/main" id="{F2579E86-9787-4D05-BDCB-26CFCAF66743}"/>
              </a:ext>
            </a:extLst>
          </p:cNvPr>
          <p:cNvSpPr>
            <a:spLocks noGrp="1"/>
          </p:cNvSpPr>
          <p:nvPr>
            <p:ph type="title" hasCustomPrompt="1"/>
          </p:nvPr>
        </p:nvSpPr>
        <p:spPr>
          <a:xfrm>
            <a:off x="803275" y="284400"/>
            <a:ext cx="4528004" cy="936000"/>
          </a:xfrm>
          <a:prstGeom prst="rect">
            <a:avLst/>
          </a:prstGeom>
        </p:spPr>
        <p:txBody>
          <a:bodyPr vert="horz" lIns="0" tIns="0" rIns="0" bIns="0" rtlCol="0" anchor="b">
            <a:noAutofit/>
          </a:bodyPr>
          <a:lstStyle>
            <a:lvl1pPr>
              <a:defRPr/>
            </a:lvl1pPr>
          </a:lstStyle>
          <a:p>
            <a:r>
              <a:rPr lang="nb-NO" dirty="0"/>
              <a:t>Overskrift</a:t>
            </a:r>
            <a:endParaRPr lang="nb-NO" noProof="0" dirty="0"/>
          </a:p>
        </p:txBody>
      </p:sp>
      <p:sp>
        <p:nvSpPr>
          <p:cNvPr id="4" name="Content Placeholder 3">
            <a:extLst>
              <a:ext uri="{FF2B5EF4-FFF2-40B4-BE49-F238E27FC236}">
                <a16:creationId xmlns:a16="http://schemas.microsoft.com/office/drawing/2014/main" id="{DB902161-B307-439D-8707-0965628CF07A}"/>
              </a:ext>
            </a:extLst>
          </p:cNvPr>
          <p:cNvSpPr>
            <a:spLocks noGrp="1"/>
          </p:cNvSpPr>
          <p:nvPr>
            <p:ph sz="quarter" idx="14" hasCustomPrompt="1"/>
          </p:nvPr>
        </p:nvSpPr>
        <p:spPr>
          <a:xfrm>
            <a:off x="6105600" y="0"/>
            <a:ext cx="6085114" cy="6858000"/>
          </a:xfrm>
          <a:prstGeom prst="rect">
            <a:avLst/>
          </a:prstGeom>
          <a:solidFill>
            <a:schemeClr val="bg2"/>
          </a:solidFill>
        </p:spPr>
        <p:txBody>
          <a:bodyPr lIns="0" tIns="0" rIns="0" bIns="0"/>
          <a:lstStyle>
            <a:lvl1pPr marL="0" indent="0" algn="ctr">
              <a:buNone/>
              <a:defRPr sz="1800"/>
            </a:lvl1pPr>
          </a:lstStyle>
          <a:p>
            <a:r>
              <a:rPr lang="nb-NO" dirty="0"/>
              <a:t>Denne boksen kan inneholde </a:t>
            </a:r>
            <a:br>
              <a:rPr lang="nb-NO" dirty="0"/>
            </a:br>
            <a:r>
              <a:rPr lang="nb-NO" dirty="0"/>
              <a:t>tekst, bilde, tabell, figur m.m.</a:t>
            </a:r>
          </a:p>
          <a:p>
            <a:endParaRPr lang="nb-NO" dirty="0"/>
          </a:p>
          <a:p>
            <a:r>
              <a:rPr lang="nb-NO" dirty="0"/>
              <a:t>Klikk på ikonet for å legge inn.</a:t>
            </a:r>
          </a:p>
          <a:p>
            <a:r>
              <a:rPr lang="nb-NO" dirty="0"/>
              <a:t>Ønsker du å legge inn bilde fra imageshop kan du bruke knappen for imageshop i menylinjen din</a:t>
            </a:r>
          </a:p>
          <a:p>
            <a:pPr lvl="0"/>
            <a:endParaRPr lang="nb-NO" dirty="0"/>
          </a:p>
        </p:txBody>
      </p:sp>
      <p:sp>
        <p:nvSpPr>
          <p:cNvPr id="6" name="Date Placeholder 5">
            <a:extLst>
              <a:ext uri="{FF2B5EF4-FFF2-40B4-BE49-F238E27FC236}">
                <a16:creationId xmlns:a16="http://schemas.microsoft.com/office/drawing/2014/main" id="{13458F6D-C7C2-4CA0-9207-5C1D4367C464}"/>
              </a:ext>
            </a:extLst>
          </p:cNvPr>
          <p:cNvSpPr>
            <a:spLocks noGrp="1"/>
          </p:cNvSpPr>
          <p:nvPr>
            <p:ph type="dt" sz="half" idx="15"/>
          </p:nvPr>
        </p:nvSpPr>
        <p:spPr>
          <a:xfrm>
            <a:off x="10533856" y="6446114"/>
            <a:ext cx="926307" cy="213591"/>
          </a:xfrm>
        </p:spPr>
        <p:txBody>
          <a:bodyPr/>
          <a:lstStyle/>
          <a:p>
            <a:fld id="{98098A2A-1E3C-4078-95BE-BB2E81A46755}" type="datetime1">
              <a:rPr lang="nb-NO" smtClean="0"/>
              <a:t>08.02.2024</a:t>
            </a:fld>
            <a:endParaRPr lang="nb-NO" dirty="0"/>
          </a:p>
        </p:txBody>
      </p:sp>
      <p:sp>
        <p:nvSpPr>
          <p:cNvPr id="7" name="Footer Placeholder 6">
            <a:extLst>
              <a:ext uri="{FF2B5EF4-FFF2-40B4-BE49-F238E27FC236}">
                <a16:creationId xmlns:a16="http://schemas.microsoft.com/office/drawing/2014/main" id="{80622AF5-A8E6-49DF-98F6-469C1EC474EC}"/>
              </a:ext>
            </a:extLst>
          </p:cNvPr>
          <p:cNvSpPr>
            <a:spLocks noGrp="1"/>
          </p:cNvSpPr>
          <p:nvPr>
            <p:ph type="ftr" sz="quarter" idx="16"/>
          </p:nvPr>
        </p:nvSpPr>
        <p:spPr>
          <a:xfrm>
            <a:off x="809738" y="6448461"/>
            <a:ext cx="5035550" cy="213591"/>
          </a:xfrm>
        </p:spPr>
        <p:txBody>
          <a:bodyPr/>
          <a:lstStyle>
            <a:lvl1pPr algn="l">
              <a:defRPr/>
            </a:lvl1pPr>
          </a:lstStyle>
          <a:p>
            <a:r>
              <a:rPr lang="nb-NO" dirty="0"/>
              <a:t>Sett inn navnet på presentasjonen ved å klikke på Header &amp; </a:t>
            </a:r>
            <a:r>
              <a:rPr lang="nb-NO" dirty="0" err="1"/>
              <a:t>Footer</a:t>
            </a:r>
            <a:r>
              <a:rPr lang="nb-NO" dirty="0"/>
              <a:t> i </a:t>
            </a:r>
            <a:r>
              <a:rPr lang="nb-NO" dirty="0" err="1"/>
              <a:t>Insert</a:t>
            </a:r>
            <a:r>
              <a:rPr lang="nb-NO" dirty="0"/>
              <a:t> fanen</a:t>
            </a:r>
          </a:p>
        </p:txBody>
      </p:sp>
      <p:sp>
        <p:nvSpPr>
          <p:cNvPr id="9" name="Slide Number Placeholder 8">
            <a:extLst>
              <a:ext uri="{FF2B5EF4-FFF2-40B4-BE49-F238E27FC236}">
                <a16:creationId xmlns:a16="http://schemas.microsoft.com/office/drawing/2014/main" id="{B8BC8D29-9B85-4136-9810-0FB5AFC05433}"/>
              </a:ext>
            </a:extLst>
          </p:cNvPr>
          <p:cNvSpPr>
            <a:spLocks noGrp="1"/>
          </p:cNvSpPr>
          <p:nvPr>
            <p:ph type="sldNum" sz="quarter" idx="17"/>
          </p:nvPr>
        </p:nvSpPr>
        <p:spPr>
          <a:xfrm>
            <a:off x="11714055" y="6446115"/>
            <a:ext cx="208864" cy="213591"/>
          </a:xfrm>
        </p:spPr>
        <p:txBody>
          <a:bodyPr/>
          <a:lstStyle/>
          <a:p>
            <a:fld id="{E4F9EB86-8110-D14E-B8CF-CB8DE250DDC0}" type="slidenum">
              <a:rPr lang="nb-NO" smtClean="0"/>
              <a:pPr/>
              <a:t>‹#›</a:t>
            </a:fld>
            <a:endParaRPr lang="nb-NO" dirty="0"/>
          </a:p>
        </p:txBody>
      </p:sp>
    </p:spTree>
    <p:extLst>
      <p:ext uri="{BB962C8B-B14F-4D97-AF65-F5344CB8AC3E}">
        <p14:creationId xmlns:p14="http://schemas.microsoft.com/office/powerpoint/2010/main" val="2908683896"/>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ksjonsforside 4">
    <p:bg>
      <p:bgPr>
        <a:solidFill>
          <a:schemeClr val="bg2"/>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28D7874A-D4A5-274E-B7F2-5E218CA08DEB}"/>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9" name="Straight Connector 8"/>
          <p:cNvCxnSpPr/>
          <p:nvPr userDrawn="1"/>
        </p:nvCxnSpPr>
        <p:spPr>
          <a:xfrm>
            <a:off x="803275" y="2324031"/>
            <a:ext cx="56666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6C90C821-2115-9D43-AEC2-B6CE9B0C106A}"/>
              </a:ext>
            </a:extLst>
          </p:cNvPr>
          <p:cNvSpPr>
            <a:spLocks noGrp="1"/>
          </p:cNvSpPr>
          <p:nvPr>
            <p:ph type="title"/>
          </p:nvPr>
        </p:nvSpPr>
        <p:spPr>
          <a:xfrm>
            <a:off x="803275" y="2611437"/>
            <a:ext cx="5292725" cy="3860650"/>
          </a:xfrm>
        </p:spPr>
        <p:txBody>
          <a:bodyPr anchor="t">
            <a:normAutofit/>
          </a:bodyPr>
          <a:lstStyle>
            <a:lvl1pPr>
              <a:defRPr sz="4200" b="1">
                <a:solidFill>
                  <a:schemeClr val="accent1"/>
                </a:solidFill>
              </a:defRPr>
            </a:lvl1pPr>
          </a:lstStyle>
          <a:p>
            <a:r>
              <a:rPr lang="nb-NO" noProof="0"/>
              <a:t>Klikk for å redigere tittelstil</a:t>
            </a:r>
          </a:p>
        </p:txBody>
      </p:sp>
    </p:spTree>
    <p:extLst>
      <p:ext uri="{BB962C8B-B14F-4D97-AF65-F5344CB8AC3E}">
        <p14:creationId xmlns:p14="http://schemas.microsoft.com/office/powerpoint/2010/main" val="409300574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tandard A ly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E729B0E-5A30-4B6A-84C3-D0EB32F29A2A}" type="datetime1">
              <a:rPr lang="nb-NO" noProof="0" smtClean="0"/>
              <a:t>08.02.2024</a:t>
            </a:fld>
            <a:endParaRPr lang="nb-NO" noProof="0"/>
          </a:p>
        </p:txBody>
      </p:sp>
      <p:sp>
        <p:nvSpPr>
          <p:cNvPr id="5" name="Footer Placeholder 4"/>
          <p:cNvSpPr>
            <a:spLocks noGrp="1"/>
          </p:cNvSpPr>
          <p:nvPr>
            <p:ph type="ftr" sz="quarter" idx="11"/>
          </p:nvPr>
        </p:nvSpPr>
        <p:spPr/>
        <p:txBody>
          <a:bodyPr/>
          <a:lstStyle/>
          <a:p>
            <a:r>
              <a:rPr lang="en-US" noProof="0"/>
              <a:t>Presentation material not to be used or distributed without permission from the author. </a:t>
            </a:r>
            <a:endParaRPr lang="nb-NO" noProof="0"/>
          </a:p>
        </p:txBody>
      </p:sp>
      <p:sp>
        <p:nvSpPr>
          <p:cNvPr id="6" name="Slide Number Placeholder 5"/>
          <p:cNvSpPr>
            <a:spLocks noGrp="1"/>
          </p:cNvSpPr>
          <p:nvPr>
            <p:ph type="sldNum" sz="quarter" idx="12"/>
          </p:nvPr>
        </p:nvSpPr>
        <p:spPr/>
        <p:txBody>
          <a:bodyPr/>
          <a:lstStyle/>
          <a:p>
            <a:fld id="{E4F9EB86-8110-D14E-B8CF-CB8DE250DDC0}" type="slidenum">
              <a:rPr lang="nb-NO" noProof="0" smtClean="0"/>
              <a:t>‹#›</a:t>
            </a:fld>
            <a:endParaRPr lang="nb-NO" noProof="0"/>
          </a:p>
        </p:txBody>
      </p:sp>
      <p:sp>
        <p:nvSpPr>
          <p:cNvPr id="7" name="Title Placeholder 1">
            <a:extLst>
              <a:ext uri="{FF2B5EF4-FFF2-40B4-BE49-F238E27FC236}">
                <a16:creationId xmlns:a16="http://schemas.microsoft.com/office/drawing/2014/main" id="{B000C8E8-2266-C848-BBFD-4D9EA708034E}"/>
              </a:ext>
            </a:extLst>
          </p:cNvPr>
          <p:cNvSpPr>
            <a:spLocks noGrp="1"/>
          </p:cNvSpPr>
          <p:nvPr>
            <p:ph type="title"/>
          </p:nvPr>
        </p:nvSpPr>
        <p:spPr>
          <a:xfrm>
            <a:off x="803275" y="368300"/>
            <a:ext cx="10656888" cy="993362"/>
          </a:xfrm>
          <a:prstGeom prst="rect">
            <a:avLst/>
          </a:prstGeom>
        </p:spPr>
        <p:txBody>
          <a:bodyPr vert="horz" lIns="0" tIns="0" rIns="0" bIns="0" rtlCol="0" anchor="b">
            <a:normAutofit/>
          </a:bodyPr>
          <a:lstStyle/>
          <a:p>
            <a:r>
              <a:rPr lang="nb-NO" noProof="0"/>
              <a:t>Klikk for å redigere tittelstil</a:t>
            </a:r>
          </a:p>
        </p:txBody>
      </p:sp>
      <p:sp>
        <p:nvSpPr>
          <p:cNvPr id="12" name="Plassholder for tekst 8">
            <a:extLst>
              <a:ext uri="{FF2B5EF4-FFF2-40B4-BE49-F238E27FC236}">
                <a16:creationId xmlns:a16="http://schemas.microsoft.com/office/drawing/2014/main" id="{D18DE2ED-4D26-E548-A564-5EC753411BE6}"/>
              </a:ext>
            </a:extLst>
          </p:cNvPr>
          <p:cNvSpPr>
            <a:spLocks noGrp="1"/>
          </p:cNvSpPr>
          <p:nvPr>
            <p:ph type="body" sz="quarter" idx="13"/>
          </p:nvPr>
        </p:nvSpPr>
        <p:spPr>
          <a:xfrm>
            <a:off x="803275" y="1679575"/>
            <a:ext cx="10656888" cy="450215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59972235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tandard A lys">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BEFBEE5A-E7B4-974E-BE80-7F54B8EB602C}"/>
              </a:ext>
            </a:extLst>
          </p:cNvPr>
          <p:cNvSpPr/>
          <p:nvPr userDrawn="1"/>
        </p:nvSpPr>
        <p:spPr>
          <a:xfrm>
            <a:off x="0" y="0"/>
            <a:ext cx="12192000" cy="6858000"/>
          </a:xfrm>
          <a:prstGeom prst="rect">
            <a:avLst/>
          </a:prstGeom>
          <a:solidFill>
            <a:srgbClr val="1C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p:cNvSpPr>
            <a:spLocks noGrp="1"/>
          </p:cNvSpPr>
          <p:nvPr>
            <p:ph type="dt" sz="half" idx="10"/>
          </p:nvPr>
        </p:nvSpPr>
        <p:spPr/>
        <p:txBody>
          <a:bodyPr/>
          <a:lstStyle>
            <a:lvl1pPr>
              <a:defRPr>
                <a:solidFill>
                  <a:schemeClr val="bg1"/>
                </a:solidFill>
              </a:defRPr>
            </a:lvl1pPr>
          </a:lstStyle>
          <a:p>
            <a:fld id="{6CA950AD-37C3-470F-A409-F166701059AC}" type="datetime1">
              <a:rPr lang="nb-NO" smtClean="0"/>
              <a:t>08.02.2024</a:t>
            </a:fld>
            <a:endParaRPr lang="nb-NO"/>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material not to be used or distributed without permission from the author. </a:t>
            </a:r>
            <a:endParaRPr lang="nb-NO"/>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4F9EB86-8110-D14E-B8CF-CB8DE250DDC0}" type="slidenum">
              <a:rPr lang="nb-NO" smtClean="0"/>
              <a:pPr/>
              <a:t>‹#›</a:t>
            </a:fld>
            <a:endParaRPr lang="nb-NO"/>
          </a:p>
        </p:txBody>
      </p:sp>
      <p:sp>
        <p:nvSpPr>
          <p:cNvPr id="7" name="Title Placeholder 1">
            <a:extLst>
              <a:ext uri="{FF2B5EF4-FFF2-40B4-BE49-F238E27FC236}">
                <a16:creationId xmlns:a16="http://schemas.microsoft.com/office/drawing/2014/main" id="{B000C8E8-2266-C848-BBFD-4D9EA708034E}"/>
              </a:ext>
            </a:extLst>
          </p:cNvPr>
          <p:cNvSpPr>
            <a:spLocks noGrp="1"/>
          </p:cNvSpPr>
          <p:nvPr>
            <p:ph type="title"/>
          </p:nvPr>
        </p:nvSpPr>
        <p:spPr>
          <a:xfrm>
            <a:off x="803275" y="368300"/>
            <a:ext cx="10656888" cy="993362"/>
          </a:xfrm>
          <a:prstGeom prst="rect">
            <a:avLst/>
          </a:prstGeom>
        </p:spPr>
        <p:txBody>
          <a:bodyPr vert="horz" lIns="0" tIns="0" rIns="0" bIns="0" rtlCol="0" anchor="b">
            <a:normAutofit/>
          </a:bodyPr>
          <a:lstStyle>
            <a:lvl1pPr>
              <a:defRPr>
                <a:solidFill>
                  <a:schemeClr val="bg1"/>
                </a:solidFill>
              </a:defRPr>
            </a:lvl1pPr>
          </a:lstStyle>
          <a:p>
            <a:r>
              <a:rPr lang="nb-NO" noProof="0"/>
              <a:t>Klikk for å redigere tittelstil</a:t>
            </a:r>
          </a:p>
        </p:txBody>
      </p:sp>
      <p:sp>
        <p:nvSpPr>
          <p:cNvPr id="12" name="Plassholder for tekst 8">
            <a:extLst>
              <a:ext uri="{FF2B5EF4-FFF2-40B4-BE49-F238E27FC236}">
                <a16:creationId xmlns:a16="http://schemas.microsoft.com/office/drawing/2014/main" id="{D18DE2ED-4D26-E548-A564-5EC753411BE6}"/>
              </a:ext>
            </a:extLst>
          </p:cNvPr>
          <p:cNvSpPr>
            <a:spLocks noGrp="1"/>
          </p:cNvSpPr>
          <p:nvPr>
            <p:ph type="body" sz="quarter" idx="13"/>
          </p:nvPr>
        </p:nvSpPr>
        <p:spPr>
          <a:xfrm>
            <a:off x="803275" y="1679575"/>
            <a:ext cx="10656888" cy="45021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059215609"/>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tandard A mørk">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1BCD60CE-A465-2045-AF36-7D10B2120335}"/>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803275" y="2349499"/>
            <a:ext cx="10656888" cy="3827463"/>
          </a:xfrm>
        </p:spPr>
        <p:txBody>
          <a:bodyPr/>
          <a:lstStyle>
            <a:lvl1pPr marL="342900" indent="-342900">
              <a:buFont typeface="Arial" panose="020B0604020202020204" pitchFamily="34" charset="0"/>
              <a:buChar char="•"/>
              <a:defRPr>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714500" indent="-342900">
              <a:buFont typeface="Arial" panose="020B0604020202020204" pitchFamily="34" charset="0"/>
              <a:buChar char="•"/>
              <a:defRPr>
                <a:solidFill>
                  <a:schemeClr val="bg1"/>
                </a:solidFill>
              </a:defRPr>
            </a:lvl4pPr>
            <a:lvl5pPr marL="2171700" indent="-342900">
              <a:buFont typeface="Arial" panose="020B0604020202020204" pitchFamily="34" charset="0"/>
              <a:buChar char="•"/>
              <a:defRPr>
                <a:solidFill>
                  <a:schemeClr val="bg1"/>
                </a:solidFill>
              </a:defRPr>
            </a:lvl5pPr>
          </a:lstStyle>
          <a:p>
            <a:pPr lvl="0"/>
            <a:r>
              <a:rPr lang="nb-NO" noProof="0"/>
              <a:t>Klikk for å redigere tekststiler i malen</a:t>
            </a:r>
          </a:p>
        </p:txBody>
      </p:sp>
      <p:sp>
        <p:nvSpPr>
          <p:cNvPr id="4" name="Date Placeholder 3"/>
          <p:cNvSpPr>
            <a:spLocks noGrp="1"/>
          </p:cNvSpPr>
          <p:nvPr>
            <p:ph type="dt" sz="half" idx="10"/>
          </p:nvPr>
        </p:nvSpPr>
        <p:spPr/>
        <p:txBody>
          <a:bodyPr/>
          <a:lstStyle>
            <a:lvl1pPr>
              <a:defRPr>
                <a:solidFill>
                  <a:schemeClr val="bg1"/>
                </a:solidFill>
              </a:defRPr>
            </a:lvl1pPr>
          </a:lstStyle>
          <a:p>
            <a:fld id="{73523FF7-B662-45DD-9215-3A144305786D}" type="datetime1">
              <a:rPr lang="nb-NO" smtClean="0"/>
              <a:t>08.02.2024</a:t>
            </a:fld>
            <a:endParaRPr lang="nb-NO"/>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material not to be used or distributed without permission from the author. </a:t>
            </a:r>
            <a:endParaRPr lang="nb-NO"/>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4F9EB86-8110-D14E-B8CF-CB8DE250DDC0}" type="slidenum">
              <a:rPr lang="nb-NO" smtClean="0"/>
              <a:pPr/>
              <a:t>‹#›</a:t>
            </a:fld>
            <a:endParaRPr lang="nb-NO"/>
          </a:p>
        </p:txBody>
      </p:sp>
      <p:sp>
        <p:nvSpPr>
          <p:cNvPr id="11" name="Title Placeholder 1">
            <a:extLst>
              <a:ext uri="{FF2B5EF4-FFF2-40B4-BE49-F238E27FC236}">
                <a16:creationId xmlns:a16="http://schemas.microsoft.com/office/drawing/2014/main" id="{D3440623-1D32-1741-B396-2E9428CC6562}"/>
              </a:ext>
            </a:extLst>
          </p:cNvPr>
          <p:cNvSpPr>
            <a:spLocks noGrp="1"/>
          </p:cNvSpPr>
          <p:nvPr>
            <p:ph type="title"/>
          </p:nvPr>
        </p:nvSpPr>
        <p:spPr>
          <a:xfrm>
            <a:off x="803275" y="368299"/>
            <a:ext cx="10656888" cy="1635125"/>
          </a:xfrm>
          <a:prstGeom prst="rect">
            <a:avLst/>
          </a:prstGeom>
        </p:spPr>
        <p:txBody>
          <a:bodyPr vert="horz" lIns="0" tIns="0" rIns="0" bIns="0" rtlCol="0" anchor="b">
            <a:normAutofit/>
          </a:bodyPr>
          <a:lstStyle>
            <a:lvl1pPr>
              <a:defRPr>
                <a:solidFill>
                  <a:schemeClr val="bg1"/>
                </a:solidFill>
              </a:defRPr>
            </a:lvl1pPr>
          </a:lstStyle>
          <a:p>
            <a:r>
              <a:rPr lang="nb-NO" noProof="0"/>
              <a:t>Klikk for å redigere tittelstil</a:t>
            </a:r>
          </a:p>
        </p:txBody>
      </p:sp>
    </p:spTree>
    <p:extLst>
      <p:ext uri="{BB962C8B-B14F-4D97-AF65-F5344CB8AC3E}">
        <p14:creationId xmlns:p14="http://schemas.microsoft.com/office/powerpoint/2010/main" val="78593507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andard B l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indent="0">
              <a:buFontTx/>
              <a:buNone/>
              <a:defRPr/>
            </a:lvl1pPr>
          </a:lstStyle>
          <a:p>
            <a:r>
              <a:rPr lang="nb-NO" noProof="0"/>
              <a:t>Klikk for å redigere tittelstil</a:t>
            </a:r>
          </a:p>
        </p:txBody>
      </p:sp>
      <p:sp>
        <p:nvSpPr>
          <p:cNvPr id="3" name="Content Placeholder 2"/>
          <p:cNvSpPr>
            <a:spLocks noGrp="1"/>
          </p:cNvSpPr>
          <p:nvPr>
            <p:ph idx="1"/>
          </p:nvPr>
        </p:nvSpPr>
        <p:spPr>
          <a:xfrm>
            <a:off x="803275" y="1674399"/>
            <a:ext cx="5126470" cy="4502563"/>
          </a:xfrm>
        </p:spPr>
        <p:txBody>
          <a:bodyPr/>
          <a:lstStyle>
            <a:lvl1pPr marL="342900" indent="-342900">
              <a:buFont typeface="Arial" panose="020B0604020202020204" pitchFamily="34" charset="0"/>
              <a:buChar char="•"/>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nb-NO" noProof="0"/>
              <a:t>Klikk for å redigere tekststiler i malen</a:t>
            </a:r>
          </a:p>
        </p:txBody>
      </p:sp>
      <p:sp>
        <p:nvSpPr>
          <p:cNvPr id="4" name="Date Placeholder 3"/>
          <p:cNvSpPr>
            <a:spLocks noGrp="1"/>
          </p:cNvSpPr>
          <p:nvPr>
            <p:ph type="dt" sz="half" idx="10"/>
          </p:nvPr>
        </p:nvSpPr>
        <p:spPr/>
        <p:txBody>
          <a:bodyPr/>
          <a:lstStyle>
            <a:lvl1pPr marL="0" indent="0">
              <a:buFontTx/>
              <a:buNone/>
              <a:defRPr/>
            </a:lvl1pPr>
          </a:lstStyle>
          <a:p>
            <a:fld id="{BCA386E4-8EFF-467B-BB15-42723966FE1D}" type="datetime1">
              <a:rPr lang="nb-NO" smtClean="0"/>
              <a:t>08.02.2024</a:t>
            </a:fld>
            <a:endParaRPr lang="nb-NO"/>
          </a:p>
        </p:txBody>
      </p:sp>
      <p:sp>
        <p:nvSpPr>
          <p:cNvPr id="5" name="Footer Placeholder 4"/>
          <p:cNvSpPr>
            <a:spLocks noGrp="1"/>
          </p:cNvSpPr>
          <p:nvPr>
            <p:ph type="ftr" sz="quarter" idx="11"/>
          </p:nvPr>
        </p:nvSpPr>
        <p:spPr/>
        <p:txBody>
          <a:bodyPr/>
          <a:lstStyle>
            <a:lvl1pPr marL="0" indent="0">
              <a:buFontTx/>
              <a:buNone/>
              <a:defRPr/>
            </a:lvl1pPr>
          </a:lstStyle>
          <a:p>
            <a:r>
              <a:rPr lang="en-US"/>
              <a:t>Presentation material not to be used or distributed without permission from the author. </a:t>
            </a:r>
            <a:endParaRPr lang="nb-NO"/>
          </a:p>
        </p:txBody>
      </p:sp>
      <p:sp>
        <p:nvSpPr>
          <p:cNvPr id="6" name="Slide Number Placeholder 5"/>
          <p:cNvSpPr>
            <a:spLocks noGrp="1"/>
          </p:cNvSpPr>
          <p:nvPr>
            <p:ph type="sldNum" sz="quarter" idx="12"/>
          </p:nvPr>
        </p:nvSpPr>
        <p:spPr/>
        <p:txBody>
          <a:bodyPr/>
          <a:lstStyle>
            <a:lvl1pPr marL="0" indent="0">
              <a:buFontTx/>
              <a:buNone/>
              <a:defRPr/>
            </a:lvl1pPr>
          </a:lstStyle>
          <a:p>
            <a:fld id="{E4F9EB86-8110-D14E-B8CF-CB8DE250DDC0}" type="slidenum">
              <a:rPr lang="nb-NO" smtClean="0"/>
              <a:pPr/>
              <a:t>‹#›</a:t>
            </a:fld>
            <a:endParaRPr lang="nb-NO"/>
          </a:p>
        </p:txBody>
      </p:sp>
      <p:sp>
        <p:nvSpPr>
          <p:cNvPr id="7" name="Content Placeholder 2"/>
          <p:cNvSpPr>
            <a:spLocks noGrp="1"/>
          </p:cNvSpPr>
          <p:nvPr>
            <p:ph idx="13"/>
          </p:nvPr>
        </p:nvSpPr>
        <p:spPr>
          <a:xfrm>
            <a:off x="6096000" y="1674399"/>
            <a:ext cx="5364161" cy="4502563"/>
          </a:xfrm>
        </p:spPr>
        <p:txBody>
          <a:bodyPr/>
          <a:lstStyle>
            <a:lvl1pPr marL="342900" indent="-342900">
              <a:buFont typeface="Arial" panose="020B0604020202020204" pitchFamily="34" charset="0"/>
              <a:buChar char="•"/>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nb-NO" noProof="0"/>
              <a:t>Klikk for å redigere tekststiler i malen</a:t>
            </a:r>
          </a:p>
        </p:txBody>
      </p:sp>
    </p:spTree>
    <p:extLst>
      <p:ext uri="{BB962C8B-B14F-4D97-AF65-F5344CB8AC3E}">
        <p14:creationId xmlns:p14="http://schemas.microsoft.com/office/powerpoint/2010/main" val="38498769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tandard B lys">
    <p:spTree>
      <p:nvGrpSpPr>
        <p:cNvPr id="1" name=""/>
        <p:cNvGrpSpPr/>
        <p:nvPr/>
      </p:nvGrpSpPr>
      <p:grpSpPr>
        <a:xfrm>
          <a:off x="0" y="0"/>
          <a:ext cx="0" cy="0"/>
          <a:chOff x="0" y="0"/>
          <a:chExt cx="0" cy="0"/>
        </a:xfrm>
      </p:grpSpPr>
      <p:sp>
        <p:nvSpPr>
          <p:cNvPr id="2" name="Title 1"/>
          <p:cNvSpPr>
            <a:spLocks noGrp="1"/>
          </p:cNvSpPr>
          <p:nvPr>
            <p:ph type="title"/>
          </p:nvPr>
        </p:nvSpPr>
        <p:spPr>
          <a:xfrm>
            <a:off x="803275" y="368300"/>
            <a:ext cx="5836064" cy="993362"/>
          </a:xfrm>
        </p:spPr>
        <p:txBody>
          <a:bodyPr/>
          <a:lstStyle>
            <a:lvl1pPr marL="0" indent="0">
              <a:buFontTx/>
              <a:buNone/>
              <a:defRPr/>
            </a:lvl1pPr>
          </a:lstStyle>
          <a:p>
            <a:r>
              <a:rPr lang="nb-NO" noProof="0"/>
              <a:t>Klikk for å redigere tittelstil</a:t>
            </a:r>
          </a:p>
        </p:txBody>
      </p:sp>
      <p:sp>
        <p:nvSpPr>
          <p:cNvPr id="3" name="Content Placeholder 2"/>
          <p:cNvSpPr>
            <a:spLocks noGrp="1"/>
          </p:cNvSpPr>
          <p:nvPr>
            <p:ph idx="1"/>
          </p:nvPr>
        </p:nvSpPr>
        <p:spPr>
          <a:xfrm>
            <a:off x="803274" y="1674399"/>
            <a:ext cx="5836063" cy="4502563"/>
          </a:xfrm>
        </p:spPr>
        <p:txBody>
          <a:bodyPr/>
          <a:lstStyle>
            <a:lvl1pPr marL="342900" indent="-342900">
              <a:buFont typeface="Arial" panose="020B0604020202020204" pitchFamily="34" charset="0"/>
              <a:buChar char="•"/>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nb-NO" noProof="0"/>
              <a:t>Klikk for å redigere tekststiler i malen</a:t>
            </a:r>
          </a:p>
        </p:txBody>
      </p:sp>
      <p:sp>
        <p:nvSpPr>
          <p:cNvPr id="4" name="Date Placeholder 3"/>
          <p:cNvSpPr>
            <a:spLocks noGrp="1"/>
          </p:cNvSpPr>
          <p:nvPr>
            <p:ph type="dt" sz="half" idx="10"/>
          </p:nvPr>
        </p:nvSpPr>
        <p:spPr/>
        <p:txBody>
          <a:bodyPr/>
          <a:lstStyle>
            <a:lvl1pPr marL="0" indent="0">
              <a:buFontTx/>
              <a:buNone/>
              <a:defRPr/>
            </a:lvl1pPr>
          </a:lstStyle>
          <a:p>
            <a:fld id="{672956F8-AF18-4AE4-9EB6-6D0F8E51821D}" type="datetime1">
              <a:rPr lang="nb-NO" smtClean="0"/>
              <a:t>08.02.2024</a:t>
            </a:fld>
            <a:endParaRPr lang="nb-NO"/>
          </a:p>
        </p:txBody>
      </p:sp>
      <p:sp>
        <p:nvSpPr>
          <p:cNvPr id="5" name="Footer Placeholder 4"/>
          <p:cNvSpPr>
            <a:spLocks noGrp="1"/>
          </p:cNvSpPr>
          <p:nvPr>
            <p:ph type="ftr" sz="quarter" idx="11"/>
          </p:nvPr>
        </p:nvSpPr>
        <p:spPr/>
        <p:txBody>
          <a:bodyPr/>
          <a:lstStyle>
            <a:lvl1pPr marL="0" indent="0">
              <a:buFontTx/>
              <a:buNone/>
              <a:defRPr/>
            </a:lvl1pPr>
          </a:lstStyle>
          <a:p>
            <a:r>
              <a:rPr lang="en-US"/>
              <a:t>Presentation material not to be used or distributed without permission from the author. </a:t>
            </a:r>
            <a:endParaRPr lang="nb-NO"/>
          </a:p>
        </p:txBody>
      </p:sp>
      <p:sp>
        <p:nvSpPr>
          <p:cNvPr id="6" name="Slide Number Placeholder 5"/>
          <p:cNvSpPr>
            <a:spLocks noGrp="1"/>
          </p:cNvSpPr>
          <p:nvPr>
            <p:ph type="sldNum" sz="quarter" idx="12"/>
          </p:nvPr>
        </p:nvSpPr>
        <p:spPr/>
        <p:txBody>
          <a:bodyPr/>
          <a:lstStyle>
            <a:lvl1pPr marL="0" indent="0">
              <a:buFontTx/>
              <a:buNone/>
              <a:defRPr/>
            </a:lvl1pPr>
          </a:lstStyle>
          <a:p>
            <a:fld id="{E4F9EB86-8110-D14E-B8CF-CB8DE250DDC0}" type="slidenum">
              <a:rPr lang="nb-NO" smtClean="0"/>
              <a:pPr/>
              <a:t>‹#›</a:t>
            </a:fld>
            <a:endParaRPr lang="nb-NO"/>
          </a:p>
        </p:txBody>
      </p:sp>
      <p:sp>
        <p:nvSpPr>
          <p:cNvPr id="8" name="Picture Placeholder 10">
            <a:extLst>
              <a:ext uri="{FF2B5EF4-FFF2-40B4-BE49-F238E27FC236}">
                <a16:creationId xmlns:a16="http://schemas.microsoft.com/office/drawing/2014/main" id="{28D0A447-B000-C84A-9E80-45AC0A8DF884}"/>
              </a:ext>
            </a:extLst>
          </p:cNvPr>
          <p:cNvSpPr>
            <a:spLocks noGrp="1"/>
          </p:cNvSpPr>
          <p:nvPr>
            <p:ph type="pic" sz="quarter" idx="13"/>
          </p:nvPr>
        </p:nvSpPr>
        <p:spPr>
          <a:xfrm>
            <a:off x="7356475" y="0"/>
            <a:ext cx="4835523" cy="6858000"/>
          </a:xfrm>
          <a:solidFill>
            <a:schemeClr val="bg2"/>
          </a:solidFill>
        </p:spPr>
        <p:txBody>
          <a:bodyPr/>
          <a:lstStyle/>
          <a:p>
            <a:r>
              <a:rPr lang="nb-NO" noProof="0"/>
              <a:t>Klikk på ikonet for å legge til et bilde</a:t>
            </a:r>
          </a:p>
        </p:txBody>
      </p:sp>
    </p:spTree>
    <p:extLst>
      <p:ext uri="{BB962C8B-B14F-4D97-AF65-F5344CB8AC3E}">
        <p14:creationId xmlns:p14="http://schemas.microsoft.com/office/powerpoint/2010/main" val="788259768"/>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Standard B lys">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9A53F6E-F880-5B49-9215-94C93B78A038}"/>
              </a:ext>
            </a:extLst>
          </p:cNvPr>
          <p:cNvSpPr/>
          <p:nvPr userDrawn="1"/>
        </p:nvSpPr>
        <p:spPr>
          <a:xfrm>
            <a:off x="0" y="0"/>
            <a:ext cx="728345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03275" y="368300"/>
            <a:ext cx="5836064" cy="993362"/>
          </a:xfrm>
        </p:spPr>
        <p:txBody>
          <a:bodyPr/>
          <a:lstStyle>
            <a:lvl1pPr marL="0" indent="0">
              <a:buFontTx/>
              <a:buNone/>
              <a:defRPr>
                <a:solidFill>
                  <a:schemeClr val="bg1"/>
                </a:solidFill>
              </a:defRPr>
            </a:lvl1pPr>
          </a:lstStyle>
          <a:p>
            <a:r>
              <a:rPr lang="nb-NO" noProof="0"/>
              <a:t>Klikk for å redigere tittelstil</a:t>
            </a:r>
          </a:p>
        </p:txBody>
      </p:sp>
      <p:sp>
        <p:nvSpPr>
          <p:cNvPr id="3" name="Content Placeholder 2"/>
          <p:cNvSpPr>
            <a:spLocks noGrp="1"/>
          </p:cNvSpPr>
          <p:nvPr>
            <p:ph idx="1"/>
          </p:nvPr>
        </p:nvSpPr>
        <p:spPr>
          <a:xfrm>
            <a:off x="803274" y="1674399"/>
            <a:ext cx="5836063" cy="4502563"/>
          </a:xfrm>
        </p:spPr>
        <p:txBody>
          <a:bodyPr/>
          <a:lstStyle>
            <a:lvl1pPr marL="342900" indent="-342900">
              <a:buFont typeface="Arial" panose="020B0604020202020204" pitchFamily="34" charset="0"/>
              <a:buChar char="•"/>
              <a:defRPr>
                <a:solidFill>
                  <a:schemeClr val="bg1"/>
                </a:solidFill>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nb-NO" noProof="0"/>
              <a:t>Klikk for å redigere tekststiler i malen</a:t>
            </a:r>
          </a:p>
        </p:txBody>
      </p:sp>
      <p:sp>
        <p:nvSpPr>
          <p:cNvPr id="4" name="Date Placeholder 3"/>
          <p:cNvSpPr>
            <a:spLocks noGrp="1"/>
          </p:cNvSpPr>
          <p:nvPr>
            <p:ph type="dt" sz="half" idx="10"/>
          </p:nvPr>
        </p:nvSpPr>
        <p:spPr/>
        <p:txBody>
          <a:bodyPr/>
          <a:lstStyle>
            <a:lvl1pPr marL="0" indent="0">
              <a:buFontTx/>
              <a:buNone/>
              <a:defRPr/>
            </a:lvl1pPr>
          </a:lstStyle>
          <a:p>
            <a:fld id="{46F7FFE1-9522-487D-AF37-80F45F3894D9}" type="datetime1">
              <a:rPr lang="nb-NO" smtClean="0"/>
              <a:t>08.02.2024</a:t>
            </a:fld>
            <a:endParaRPr lang="nb-NO"/>
          </a:p>
        </p:txBody>
      </p:sp>
      <p:sp>
        <p:nvSpPr>
          <p:cNvPr id="5" name="Footer Placeholder 4"/>
          <p:cNvSpPr>
            <a:spLocks noGrp="1"/>
          </p:cNvSpPr>
          <p:nvPr>
            <p:ph type="ftr" sz="quarter" idx="11"/>
          </p:nvPr>
        </p:nvSpPr>
        <p:spPr/>
        <p:txBody>
          <a:bodyPr/>
          <a:lstStyle>
            <a:lvl1pPr marL="0" indent="0">
              <a:buFontTx/>
              <a:buNone/>
              <a:defRPr/>
            </a:lvl1pPr>
          </a:lstStyle>
          <a:p>
            <a:r>
              <a:rPr lang="en-US"/>
              <a:t>Presentation material not to be used or distributed without permission from the author. </a:t>
            </a:r>
            <a:endParaRPr lang="nb-NO"/>
          </a:p>
        </p:txBody>
      </p:sp>
      <p:sp>
        <p:nvSpPr>
          <p:cNvPr id="6" name="Slide Number Placeholder 5"/>
          <p:cNvSpPr>
            <a:spLocks noGrp="1"/>
          </p:cNvSpPr>
          <p:nvPr>
            <p:ph type="sldNum" sz="quarter" idx="12"/>
          </p:nvPr>
        </p:nvSpPr>
        <p:spPr/>
        <p:txBody>
          <a:bodyPr/>
          <a:lstStyle>
            <a:lvl1pPr marL="0" indent="0">
              <a:buFontTx/>
              <a:buNone/>
              <a:defRPr/>
            </a:lvl1pPr>
          </a:lstStyle>
          <a:p>
            <a:fld id="{E4F9EB86-8110-D14E-B8CF-CB8DE250DDC0}" type="slidenum">
              <a:rPr lang="nb-NO" smtClean="0"/>
              <a:pPr/>
              <a:t>‹#›</a:t>
            </a:fld>
            <a:endParaRPr lang="nb-NO"/>
          </a:p>
        </p:txBody>
      </p:sp>
      <p:sp>
        <p:nvSpPr>
          <p:cNvPr id="8" name="Picture Placeholder 10">
            <a:extLst>
              <a:ext uri="{FF2B5EF4-FFF2-40B4-BE49-F238E27FC236}">
                <a16:creationId xmlns:a16="http://schemas.microsoft.com/office/drawing/2014/main" id="{28D0A447-B000-C84A-9E80-45AC0A8DF884}"/>
              </a:ext>
            </a:extLst>
          </p:cNvPr>
          <p:cNvSpPr>
            <a:spLocks noGrp="1"/>
          </p:cNvSpPr>
          <p:nvPr>
            <p:ph type="pic" sz="quarter" idx="13"/>
          </p:nvPr>
        </p:nvSpPr>
        <p:spPr>
          <a:xfrm>
            <a:off x="7356475" y="0"/>
            <a:ext cx="4835523" cy="6858000"/>
          </a:xfrm>
          <a:solidFill>
            <a:schemeClr val="bg2"/>
          </a:solidFill>
        </p:spPr>
        <p:txBody>
          <a:bodyPr/>
          <a:lstStyle/>
          <a:p>
            <a:r>
              <a:rPr lang="nb-NO" noProof="0"/>
              <a:t>Klikk på ikonet for å legge til et bilde</a:t>
            </a:r>
          </a:p>
        </p:txBody>
      </p:sp>
    </p:spTree>
    <p:extLst>
      <p:ext uri="{BB962C8B-B14F-4D97-AF65-F5344CB8AC3E}">
        <p14:creationId xmlns:p14="http://schemas.microsoft.com/office/powerpoint/2010/main" val="73710414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ndard B mørk">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6A56089C-99A6-1347-BA4E-434BC10D4A24}"/>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lvl1pPr marL="0" indent="0">
              <a:buFontTx/>
              <a:buNone/>
              <a:defRPr>
                <a:solidFill>
                  <a:schemeClr val="bg1"/>
                </a:solidFill>
              </a:defRPr>
            </a:lvl1pPr>
          </a:lstStyle>
          <a:p>
            <a:r>
              <a:rPr lang="nb-NO" noProof="0"/>
              <a:t>Klikk for å redigere tittelstil</a:t>
            </a:r>
          </a:p>
        </p:txBody>
      </p:sp>
      <p:sp>
        <p:nvSpPr>
          <p:cNvPr id="4" name="Date Placeholder 3"/>
          <p:cNvSpPr>
            <a:spLocks noGrp="1"/>
          </p:cNvSpPr>
          <p:nvPr>
            <p:ph type="dt" sz="half" idx="10"/>
          </p:nvPr>
        </p:nvSpPr>
        <p:spPr/>
        <p:txBody>
          <a:bodyPr/>
          <a:lstStyle>
            <a:lvl1pPr marL="0" indent="0">
              <a:buFontTx/>
              <a:buNone/>
              <a:defRPr>
                <a:solidFill>
                  <a:schemeClr val="bg1"/>
                </a:solidFill>
              </a:defRPr>
            </a:lvl1pPr>
          </a:lstStyle>
          <a:p>
            <a:fld id="{585BFD11-BD29-42A8-B721-B7F95113D565}" type="datetime1">
              <a:rPr lang="nb-NO" smtClean="0"/>
              <a:t>08.02.2024</a:t>
            </a:fld>
            <a:endParaRPr lang="nb-NO"/>
          </a:p>
        </p:txBody>
      </p:sp>
      <p:sp>
        <p:nvSpPr>
          <p:cNvPr id="5" name="Footer Placeholder 4"/>
          <p:cNvSpPr>
            <a:spLocks noGrp="1"/>
          </p:cNvSpPr>
          <p:nvPr>
            <p:ph type="ftr" sz="quarter" idx="11"/>
          </p:nvPr>
        </p:nvSpPr>
        <p:spPr/>
        <p:txBody>
          <a:bodyPr/>
          <a:lstStyle>
            <a:lvl1pPr marL="0" indent="0">
              <a:buFontTx/>
              <a:buNone/>
              <a:defRPr>
                <a:solidFill>
                  <a:schemeClr val="bg1"/>
                </a:solidFill>
              </a:defRPr>
            </a:lvl1pPr>
          </a:lstStyle>
          <a:p>
            <a:r>
              <a:rPr lang="en-US"/>
              <a:t>Presentation material not to be used or distributed without permission from the author. </a:t>
            </a:r>
            <a:endParaRPr lang="nb-NO"/>
          </a:p>
        </p:txBody>
      </p:sp>
      <p:sp>
        <p:nvSpPr>
          <p:cNvPr id="6" name="Slide Number Placeholder 5"/>
          <p:cNvSpPr>
            <a:spLocks noGrp="1"/>
          </p:cNvSpPr>
          <p:nvPr>
            <p:ph type="sldNum" sz="quarter" idx="12"/>
          </p:nvPr>
        </p:nvSpPr>
        <p:spPr/>
        <p:txBody>
          <a:bodyPr/>
          <a:lstStyle>
            <a:lvl1pPr marL="0" indent="0">
              <a:buFontTx/>
              <a:buNone/>
              <a:defRPr>
                <a:solidFill>
                  <a:schemeClr val="bg1"/>
                </a:solidFill>
              </a:defRPr>
            </a:lvl1pPr>
          </a:lstStyle>
          <a:p>
            <a:fld id="{E4F9EB86-8110-D14E-B8CF-CB8DE250DDC0}" type="slidenum">
              <a:rPr lang="nb-NO" smtClean="0"/>
              <a:pPr/>
              <a:t>‹#›</a:t>
            </a:fld>
            <a:endParaRPr lang="nb-NO"/>
          </a:p>
        </p:txBody>
      </p:sp>
      <p:sp>
        <p:nvSpPr>
          <p:cNvPr id="12" name="Content Placeholder 2">
            <a:extLst>
              <a:ext uri="{FF2B5EF4-FFF2-40B4-BE49-F238E27FC236}">
                <a16:creationId xmlns:a16="http://schemas.microsoft.com/office/drawing/2014/main" id="{FA0B9FF1-3216-8042-AB3E-B35994995C8F}"/>
              </a:ext>
            </a:extLst>
          </p:cNvPr>
          <p:cNvSpPr>
            <a:spLocks noGrp="1"/>
          </p:cNvSpPr>
          <p:nvPr>
            <p:ph idx="1"/>
          </p:nvPr>
        </p:nvSpPr>
        <p:spPr>
          <a:xfrm>
            <a:off x="803275" y="1674399"/>
            <a:ext cx="5126470" cy="4502563"/>
          </a:xfrm>
        </p:spPr>
        <p:txBody>
          <a:bodyPr/>
          <a:lstStyle>
            <a:lvl1pPr marL="342900" indent="-342900">
              <a:buFont typeface="Arial" panose="020B0604020202020204" pitchFamily="34" charset="0"/>
              <a:buChar char="•"/>
              <a:defRPr>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714500" indent="-342900">
              <a:buFont typeface="Arial" panose="020B0604020202020204" pitchFamily="34" charset="0"/>
              <a:buChar char="•"/>
              <a:defRPr>
                <a:solidFill>
                  <a:schemeClr val="bg1"/>
                </a:solidFill>
              </a:defRPr>
            </a:lvl4pPr>
            <a:lvl5pPr marL="2171700" indent="-342900">
              <a:buFont typeface="Arial" panose="020B0604020202020204" pitchFamily="34" charset="0"/>
              <a:buChar char="•"/>
              <a:defRPr>
                <a:solidFill>
                  <a:schemeClr val="bg1"/>
                </a:solidFill>
              </a:defRPr>
            </a:lvl5pPr>
          </a:lstStyle>
          <a:p>
            <a:pPr lvl="0"/>
            <a:r>
              <a:rPr lang="nb-NO" noProof="0"/>
              <a:t>Klikk for å redigere tekststiler i malen</a:t>
            </a:r>
          </a:p>
        </p:txBody>
      </p:sp>
      <p:sp>
        <p:nvSpPr>
          <p:cNvPr id="13" name="Content Placeholder 2">
            <a:extLst>
              <a:ext uri="{FF2B5EF4-FFF2-40B4-BE49-F238E27FC236}">
                <a16:creationId xmlns:a16="http://schemas.microsoft.com/office/drawing/2014/main" id="{8612A4EB-1B33-6B44-9F70-F02660CD34CC}"/>
              </a:ext>
            </a:extLst>
          </p:cNvPr>
          <p:cNvSpPr>
            <a:spLocks noGrp="1"/>
          </p:cNvSpPr>
          <p:nvPr>
            <p:ph idx="13"/>
          </p:nvPr>
        </p:nvSpPr>
        <p:spPr>
          <a:xfrm>
            <a:off x="6096000" y="1674399"/>
            <a:ext cx="5364161" cy="4502563"/>
          </a:xfrm>
        </p:spPr>
        <p:txBody>
          <a:bodyPr/>
          <a:lstStyle>
            <a:lvl1pPr marL="342900" indent="-342900">
              <a:buFont typeface="Arial" panose="020B0604020202020204" pitchFamily="34" charset="0"/>
              <a:buChar char="•"/>
              <a:defRPr>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714500" indent="-342900">
              <a:buFont typeface="Arial" panose="020B0604020202020204" pitchFamily="34" charset="0"/>
              <a:buChar char="•"/>
              <a:defRPr>
                <a:solidFill>
                  <a:schemeClr val="bg1"/>
                </a:solidFill>
              </a:defRPr>
            </a:lvl4pPr>
            <a:lvl5pPr marL="2171700" indent="-342900">
              <a:buFont typeface="Arial" panose="020B0604020202020204" pitchFamily="34" charset="0"/>
              <a:buChar char="•"/>
              <a:defRPr>
                <a:solidFill>
                  <a:schemeClr val="bg1"/>
                </a:solidFill>
              </a:defRPr>
            </a:lvl5pPr>
          </a:lstStyle>
          <a:p>
            <a:pPr lvl="0"/>
            <a:r>
              <a:rPr lang="nb-NO" noProof="0"/>
              <a:t>Klikk for å redigere tekststiler i malen</a:t>
            </a:r>
          </a:p>
        </p:txBody>
      </p:sp>
    </p:spTree>
    <p:extLst>
      <p:ext uri="{BB962C8B-B14F-4D97-AF65-F5344CB8AC3E}">
        <p14:creationId xmlns:p14="http://schemas.microsoft.com/office/powerpoint/2010/main" val="12514937"/>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kst og bilde lys">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7356475" y="0"/>
            <a:ext cx="4835523" cy="6858000"/>
          </a:xfrm>
          <a:solidFill>
            <a:schemeClr val="bg2"/>
          </a:solidFill>
        </p:spPr>
        <p:txBody>
          <a:bodyPr/>
          <a:lstStyle/>
          <a:p>
            <a:r>
              <a:rPr lang="nb-NO" noProof="0"/>
              <a:t>Klikk på ikonet for å legge til et bilde</a:t>
            </a:r>
          </a:p>
        </p:txBody>
      </p:sp>
      <p:sp>
        <p:nvSpPr>
          <p:cNvPr id="2" name="Title 1"/>
          <p:cNvSpPr>
            <a:spLocks noGrp="1"/>
          </p:cNvSpPr>
          <p:nvPr>
            <p:ph type="title" hasCustomPrompt="1"/>
          </p:nvPr>
        </p:nvSpPr>
        <p:spPr>
          <a:xfrm>
            <a:off x="803274" y="368299"/>
            <a:ext cx="6480176" cy="1635125"/>
          </a:xfrm>
        </p:spPr>
        <p:txBody>
          <a:bodyPr rIns="180000"/>
          <a:lstStyle/>
          <a:p>
            <a:r>
              <a:rPr lang="nb-NO" noProof="0" err="1"/>
              <a:t>Click</a:t>
            </a:r>
            <a:r>
              <a:rPr lang="nb-NO" noProof="0"/>
              <a:t> to </a:t>
            </a:r>
            <a:r>
              <a:rPr lang="nb-NO" noProof="0" err="1"/>
              <a:t>edit</a:t>
            </a:r>
            <a:r>
              <a:rPr lang="nb-NO" noProof="0"/>
              <a:t> Master </a:t>
            </a:r>
            <a:r>
              <a:rPr lang="nb-NO" noProof="0" err="1"/>
              <a:t>title</a:t>
            </a:r>
            <a:r>
              <a:rPr lang="nb-NO" noProof="0"/>
              <a:t> style</a:t>
            </a:r>
          </a:p>
        </p:txBody>
      </p:sp>
      <p:sp>
        <p:nvSpPr>
          <p:cNvPr id="3" name="Content Placeholder 2"/>
          <p:cNvSpPr>
            <a:spLocks noGrp="1"/>
          </p:cNvSpPr>
          <p:nvPr>
            <p:ph idx="1" hasCustomPrompt="1"/>
          </p:nvPr>
        </p:nvSpPr>
        <p:spPr>
          <a:xfrm>
            <a:off x="803274" y="2349499"/>
            <a:ext cx="6480175" cy="3827463"/>
          </a:xfrm>
        </p:spPr>
        <p:txBody>
          <a:bodyPr rIns="180000"/>
          <a:lstStyle>
            <a:lvl1pPr marL="342900" indent="-342900">
              <a:buFont typeface="Arial" panose="020B0604020202020204" pitchFamily="34" charset="0"/>
              <a:buChar char="•"/>
              <a:defRPr/>
            </a:lvl1pPr>
            <a:lvl2pPr marL="800100" indent="-342900">
              <a:buFont typeface="Arial" panose="020B0604020202020204" pitchFamily="34" charset="0"/>
              <a:buChar char="•"/>
              <a:defRPr>
                <a:latin typeface="Arial" panose="020B0604020202020204" pitchFamily="34" charset="0"/>
                <a:cs typeface="Arial" panose="020B0604020202020204" pitchFamily="34" charset="0"/>
              </a:defRPr>
            </a:lvl2pPr>
            <a:lvl3pPr marL="1257300" indent="-342900">
              <a:buFont typeface="Arial" panose="020B0604020202020204" pitchFamily="34" charset="0"/>
              <a:buChar char="•"/>
              <a:defRPr>
                <a:latin typeface="Arial" panose="020B0604020202020204" pitchFamily="34" charset="0"/>
                <a:cs typeface="Arial" panose="020B0604020202020204" pitchFamily="34" charset="0"/>
              </a:defRPr>
            </a:lvl3pPr>
            <a:lvl4pPr marL="1714500" indent="-342900">
              <a:buFont typeface="Arial" panose="020B0604020202020204" pitchFamily="34" charset="0"/>
              <a:buChar char="•"/>
              <a:defRPr>
                <a:latin typeface="Arial" panose="020B0604020202020204" pitchFamily="34" charset="0"/>
                <a:cs typeface="Arial" panose="020B0604020202020204" pitchFamily="34" charset="0"/>
              </a:defRPr>
            </a:lvl4pPr>
            <a:lvl5pPr marL="2171700" indent="-3429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nb-NO" noProof="0" err="1"/>
              <a:t>Click</a:t>
            </a:r>
            <a:r>
              <a:rPr lang="nb-NO" noProof="0"/>
              <a:t> to </a:t>
            </a:r>
            <a:r>
              <a:rPr lang="nb-NO" noProof="0" err="1"/>
              <a:t>edit</a:t>
            </a:r>
            <a:r>
              <a:rPr lang="nb-NO" noProof="0"/>
              <a:t> Master </a:t>
            </a:r>
            <a:r>
              <a:rPr lang="nb-NO" noProof="0" err="1"/>
              <a:t>text</a:t>
            </a:r>
            <a:r>
              <a:rPr lang="nb-NO" noProof="0"/>
              <a:t> styles</a:t>
            </a:r>
          </a:p>
          <a:p>
            <a:pPr lvl="1"/>
            <a:r>
              <a:rPr lang="nb-NO" noProof="0"/>
              <a:t>Second </a:t>
            </a:r>
            <a:r>
              <a:rPr lang="nb-NO" noProof="0" err="1"/>
              <a:t>level</a:t>
            </a:r>
            <a:endParaRPr lang="nb-NO" noProof="0"/>
          </a:p>
          <a:p>
            <a:pPr lvl="2"/>
            <a:r>
              <a:rPr lang="nb-NO" noProof="0"/>
              <a:t>Third </a:t>
            </a:r>
            <a:r>
              <a:rPr lang="nb-NO" noProof="0" err="1"/>
              <a:t>level</a:t>
            </a:r>
            <a:endParaRPr lang="nb-NO" noProof="0"/>
          </a:p>
          <a:p>
            <a:pPr lvl="3"/>
            <a:r>
              <a:rPr lang="nb-NO" noProof="0" err="1"/>
              <a:t>Fourth</a:t>
            </a:r>
            <a:r>
              <a:rPr lang="nb-NO" noProof="0"/>
              <a:t> </a:t>
            </a:r>
            <a:r>
              <a:rPr lang="nb-NO" noProof="0" err="1"/>
              <a:t>level</a:t>
            </a:r>
            <a:endParaRPr lang="nb-NO" noProof="0"/>
          </a:p>
          <a:p>
            <a:pPr lvl="4"/>
            <a:r>
              <a:rPr lang="nb-NO" noProof="0"/>
              <a:t>Fifth </a:t>
            </a:r>
            <a:r>
              <a:rPr lang="nb-NO" noProof="0" err="1"/>
              <a:t>level</a:t>
            </a:r>
            <a:endParaRPr lang="nb-NO" noProof="0"/>
          </a:p>
        </p:txBody>
      </p:sp>
      <p:sp>
        <p:nvSpPr>
          <p:cNvPr id="12" name="Date Placeholder 3">
            <a:extLst>
              <a:ext uri="{FF2B5EF4-FFF2-40B4-BE49-F238E27FC236}">
                <a16:creationId xmlns:a16="http://schemas.microsoft.com/office/drawing/2014/main" id="{453BB0D0-AFC4-5C43-8E1F-EFCF2CE605F6}"/>
              </a:ext>
            </a:extLst>
          </p:cNvPr>
          <p:cNvSpPr>
            <a:spLocks noGrp="1"/>
          </p:cNvSpPr>
          <p:nvPr>
            <p:ph type="dt" sz="half" idx="10"/>
          </p:nvPr>
        </p:nvSpPr>
        <p:spPr>
          <a:xfrm>
            <a:off x="1191948" y="6489700"/>
            <a:ext cx="1195652" cy="213591"/>
          </a:xfrm>
        </p:spPr>
        <p:txBody>
          <a:bodyPr/>
          <a:lstStyle/>
          <a:p>
            <a:fld id="{F0CF1109-F9C7-43B5-95F8-78158EB033A3}" type="datetime1">
              <a:rPr lang="nb-NO" noProof="0" smtClean="0"/>
              <a:t>08.02.2024</a:t>
            </a:fld>
            <a:endParaRPr lang="nb-NO" noProof="0"/>
          </a:p>
        </p:txBody>
      </p:sp>
      <p:sp>
        <p:nvSpPr>
          <p:cNvPr id="13" name="Footer Placeholder 4">
            <a:extLst>
              <a:ext uri="{FF2B5EF4-FFF2-40B4-BE49-F238E27FC236}">
                <a16:creationId xmlns:a16="http://schemas.microsoft.com/office/drawing/2014/main" id="{3E1527E9-C25D-4648-9A98-9E2C7E0EC450}"/>
              </a:ext>
            </a:extLst>
          </p:cNvPr>
          <p:cNvSpPr>
            <a:spLocks noGrp="1"/>
          </p:cNvSpPr>
          <p:nvPr>
            <p:ph type="ftr" sz="quarter" idx="11"/>
          </p:nvPr>
        </p:nvSpPr>
        <p:spPr>
          <a:xfrm>
            <a:off x="2449513" y="6489699"/>
            <a:ext cx="4833937" cy="213591"/>
          </a:xfrm>
        </p:spPr>
        <p:txBody>
          <a:bodyPr/>
          <a:lstStyle/>
          <a:p>
            <a:r>
              <a:rPr lang="en-US" noProof="0"/>
              <a:t>Presentation material not to be used or distributed without permission from the author. </a:t>
            </a:r>
            <a:endParaRPr lang="nb-NO" noProof="0"/>
          </a:p>
        </p:txBody>
      </p:sp>
      <p:sp>
        <p:nvSpPr>
          <p:cNvPr id="14" name="Slide Number Placeholder 5">
            <a:extLst>
              <a:ext uri="{FF2B5EF4-FFF2-40B4-BE49-F238E27FC236}">
                <a16:creationId xmlns:a16="http://schemas.microsoft.com/office/drawing/2014/main" id="{FE88C85B-834A-9A41-83CD-DF5AB19C0AF4}"/>
              </a:ext>
            </a:extLst>
          </p:cNvPr>
          <p:cNvSpPr>
            <a:spLocks noGrp="1"/>
          </p:cNvSpPr>
          <p:nvPr>
            <p:ph type="sldNum" sz="quarter" idx="12"/>
          </p:nvPr>
        </p:nvSpPr>
        <p:spPr>
          <a:xfrm>
            <a:off x="803276" y="6489699"/>
            <a:ext cx="332798" cy="213591"/>
          </a:xfrm>
        </p:spPr>
        <p:txBody>
          <a:bodyPr/>
          <a:lstStyle/>
          <a:p>
            <a:fld id="{E4F9EB86-8110-D14E-B8CF-CB8DE250DDC0}" type="slidenum">
              <a:rPr lang="nb-NO" noProof="0" smtClean="0"/>
              <a:t>‹#›</a:t>
            </a:fld>
            <a:endParaRPr lang="nb-NO" noProof="0"/>
          </a:p>
        </p:txBody>
      </p:sp>
    </p:spTree>
    <p:extLst>
      <p:ext uri="{BB962C8B-B14F-4D97-AF65-F5344CB8AC3E}">
        <p14:creationId xmlns:p14="http://schemas.microsoft.com/office/powerpoint/2010/main" val="398449258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kst og bilde mør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7851686-93FA-264B-8B3A-1321289EB40F}"/>
              </a:ext>
            </a:extLst>
          </p:cNvPr>
          <p:cNvSpPr/>
          <p:nvPr userDrawn="1"/>
        </p:nvSpPr>
        <p:spPr>
          <a:xfrm>
            <a:off x="0" y="0"/>
            <a:ext cx="728345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p:cNvSpPr>
            <a:spLocks noGrp="1"/>
          </p:cNvSpPr>
          <p:nvPr>
            <p:ph type="pic" sz="quarter" idx="13"/>
          </p:nvPr>
        </p:nvSpPr>
        <p:spPr>
          <a:xfrm>
            <a:off x="7356475" y="0"/>
            <a:ext cx="4835523" cy="6858000"/>
          </a:xfrm>
          <a:solidFill>
            <a:schemeClr val="bg2"/>
          </a:solidFill>
        </p:spPr>
        <p:txBody>
          <a:bodyPr/>
          <a:lstStyle/>
          <a:p>
            <a:r>
              <a:rPr lang="nb-NO" noProof="0"/>
              <a:t>Klikk på ikonet for å legge til et bilde</a:t>
            </a:r>
          </a:p>
        </p:txBody>
      </p:sp>
      <p:sp>
        <p:nvSpPr>
          <p:cNvPr id="2" name="Title 1"/>
          <p:cNvSpPr>
            <a:spLocks noGrp="1"/>
          </p:cNvSpPr>
          <p:nvPr>
            <p:ph type="title" hasCustomPrompt="1"/>
          </p:nvPr>
        </p:nvSpPr>
        <p:spPr>
          <a:xfrm>
            <a:off x="803274" y="368299"/>
            <a:ext cx="6480175" cy="1635125"/>
          </a:xfrm>
        </p:spPr>
        <p:txBody>
          <a:bodyPr rIns="180000"/>
          <a:lstStyle>
            <a:lvl1pPr>
              <a:defRPr>
                <a:solidFill>
                  <a:schemeClr val="bg1"/>
                </a:solidFill>
              </a:defRPr>
            </a:lvl1pPr>
          </a:lstStyle>
          <a:p>
            <a:r>
              <a:rPr lang="nb-NO" noProof="0" err="1"/>
              <a:t>Click</a:t>
            </a:r>
            <a:r>
              <a:rPr lang="nb-NO" noProof="0"/>
              <a:t> to </a:t>
            </a:r>
            <a:r>
              <a:rPr lang="nb-NO" noProof="0" err="1"/>
              <a:t>edit</a:t>
            </a:r>
            <a:r>
              <a:rPr lang="nb-NO" noProof="0"/>
              <a:t> Master </a:t>
            </a:r>
            <a:r>
              <a:rPr lang="nb-NO" noProof="0" err="1"/>
              <a:t>title</a:t>
            </a:r>
            <a:r>
              <a:rPr lang="nb-NO" noProof="0"/>
              <a:t> style</a:t>
            </a:r>
          </a:p>
        </p:txBody>
      </p:sp>
      <p:sp>
        <p:nvSpPr>
          <p:cNvPr id="3" name="Content Placeholder 2"/>
          <p:cNvSpPr>
            <a:spLocks noGrp="1"/>
          </p:cNvSpPr>
          <p:nvPr>
            <p:ph idx="1" hasCustomPrompt="1"/>
          </p:nvPr>
        </p:nvSpPr>
        <p:spPr>
          <a:xfrm>
            <a:off x="803275" y="2349499"/>
            <a:ext cx="6480174" cy="3827463"/>
          </a:xfrm>
        </p:spPr>
        <p:txBody>
          <a:bodyPr rIns="180000"/>
          <a:lstStyle>
            <a:lvl1pPr marL="342900" indent="-342900">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2pPr>
            <a:lvl3pPr marL="1257300" indent="-342900">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3pPr>
            <a:lvl4pPr marL="1714500" indent="-342900">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4pPr>
            <a:lvl5pPr marL="2171700" indent="-342900">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5pPr>
          </a:lstStyle>
          <a:p>
            <a:pPr lvl="0"/>
            <a:r>
              <a:rPr lang="nb-NO" noProof="0" err="1"/>
              <a:t>Click</a:t>
            </a:r>
            <a:r>
              <a:rPr lang="nb-NO" noProof="0"/>
              <a:t> to </a:t>
            </a:r>
            <a:r>
              <a:rPr lang="nb-NO" noProof="0" err="1"/>
              <a:t>edit</a:t>
            </a:r>
            <a:r>
              <a:rPr lang="nb-NO" noProof="0"/>
              <a:t> Master </a:t>
            </a:r>
            <a:r>
              <a:rPr lang="nb-NO" noProof="0" err="1"/>
              <a:t>text</a:t>
            </a:r>
            <a:r>
              <a:rPr lang="nb-NO" noProof="0"/>
              <a:t> styles</a:t>
            </a:r>
          </a:p>
          <a:p>
            <a:pPr lvl="1"/>
            <a:r>
              <a:rPr lang="nb-NO" noProof="0"/>
              <a:t>Second </a:t>
            </a:r>
            <a:r>
              <a:rPr lang="nb-NO" noProof="0" err="1"/>
              <a:t>level</a:t>
            </a:r>
            <a:endParaRPr lang="nb-NO" noProof="0"/>
          </a:p>
          <a:p>
            <a:pPr lvl="2"/>
            <a:r>
              <a:rPr lang="nb-NO" noProof="0"/>
              <a:t>Third </a:t>
            </a:r>
            <a:r>
              <a:rPr lang="nb-NO" noProof="0" err="1"/>
              <a:t>level</a:t>
            </a:r>
            <a:endParaRPr lang="nb-NO" noProof="0"/>
          </a:p>
          <a:p>
            <a:pPr lvl="3"/>
            <a:r>
              <a:rPr lang="nb-NO" noProof="0" err="1"/>
              <a:t>Fourth</a:t>
            </a:r>
            <a:r>
              <a:rPr lang="nb-NO" noProof="0"/>
              <a:t> </a:t>
            </a:r>
            <a:r>
              <a:rPr lang="nb-NO" noProof="0" err="1"/>
              <a:t>level</a:t>
            </a:r>
            <a:endParaRPr lang="nb-NO" noProof="0"/>
          </a:p>
          <a:p>
            <a:pPr lvl="4"/>
            <a:r>
              <a:rPr lang="nb-NO" noProof="0"/>
              <a:t>Fifth </a:t>
            </a:r>
            <a:r>
              <a:rPr lang="nb-NO" noProof="0" err="1"/>
              <a:t>level</a:t>
            </a:r>
            <a:endParaRPr lang="nb-NO" noProof="0"/>
          </a:p>
        </p:txBody>
      </p:sp>
      <p:sp>
        <p:nvSpPr>
          <p:cNvPr id="12" name="Date Placeholder 3">
            <a:extLst>
              <a:ext uri="{FF2B5EF4-FFF2-40B4-BE49-F238E27FC236}">
                <a16:creationId xmlns:a16="http://schemas.microsoft.com/office/drawing/2014/main" id="{453BB0D0-AFC4-5C43-8E1F-EFCF2CE605F6}"/>
              </a:ext>
            </a:extLst>
          </p:cNvPr>
          <p:cNvSpPr>
            <a:spLocks noGrp="1"/>
          </p:cNvSpPr>
          <p:nvPr>
            <p:ph type="dt" sz="half" idx="10"/>
          </p:nvPr>
        </p:nvSpPr>
        <p:spPr>
          <a:xfrm>
            <a:off x="1191948" y="6489700"/>
            <a:ext cx="1195652" cy="213591"/>
          </a:xfrm>
        </p:spPr>
        <p:txBody>
          <a:bodyPr/>
          <a:lstStyle>
            <a:lvl1pPr>
              <a:defRPr>
                <a:solidFill>
                  <a:schemeClr val="bg1"/>
                </a:solidFill>
              </a:defRPr>
            </a:lvl1pPr>
          </a:lstStyle>
          <a:p>
            <a:fld id="{47F9E5C0-AAB1-48D8-9FC9-BB6DB6F32782}" type="datetime1">
              <a:rPr lang="nb-NO" smtClean="0"/>
              <a:t>08.02.2024</a:t>
            </a:fld>
            <a:endParaRPr lang="nb-NO"/>
          </a:p>
        </p:txBody>
      </p:sp>
      <p:sp>
        <p:nvSpPr>
          <p:cNvPr id="13" name="Footer Placeholder 4">
            <a:extLst>
              <a:ext uri="{FF2B5EF4-FFF2-40B4-BE49-F238E27FC236}">
                <a16:creationId xmlns:a16="http://schemas.microsoft.com/office/drawing/2014/main" id="{3E1527E9-C25D-4648-9A98-9E2C7E0EC450}"/>
              </a:ext>
            </a:extLst>
          </p:cNvPr>
          <p:cNvSpPr>
            <a:spLocks noGrp="1"/>
          </p:cNvSpPr>
          <p:nvPr>
            <p:ph type="ftr" sz="quarter" idx="11"/>
          </p:nvPr>
        </p:nvSpPr>
        <p:spPr>
          <a:xfrm>
            <a:off x="2449513" y="6489699"/>
            <a:ext cx="4833937" cy="213591"/>
          </a:xfrm>
        </p:spPr>
        <p:txBody>
          <a:bodyPr/>
          <a:lstStyle>
            <a:lvl1pPr>
              <a:defRPr>
                <a:solidFill>
                  <a:schemeClr val="bg1"/>
                </a:solidFill>
              </a:defRPr>
            </a:lvl1pPr>
          </a:lstStyle>
          <a:p>
            <a:r>
              <a:rPr lang="en-US"/>
              <a:t>Presentation material not to be used or distributed without permission from the author. </a:t>
            </a:r>
            <a:endParaRPr lang="nb-NO"/>
          </a:p>
        </p:txBody>
      </p:sp>
      <p:sp>
        <p:nvSpPr>
          <p:cNvPr id="14" name="Slide Number Placeholder 5">
            <a:extLst>
              <a:ext uri="{FF2B5EF4-FFF2-40B4-BE49-F238E27FC236}">
                <a16:creationId xmlns:a16="http://schemas.microsoft.com/office/drawing/2014/main" id="{FE88C85B-834A-9A41-83CD-DF5AB19C0AF4}"/>
              </a:ext>
            </a:extLst>
          </p:cNvPr>
          <p:cNvSpPr>
            <a:spLocks noGrp="1"/>
          </p:cNvSpPr>
          <p:nvPr>
            <p:ph type="sldNum" sz="quarter" idx="12"/>
          </p:nvPr>
        </p:nvSpPr>
        <p:spPr>
          <a:xfrm>
            <a:off x="803276" y="6489699"/>
            <a:ext cx="332798" cy="213591"/>
          </a:xfrm>
        </p:spPr>
        <p:txBody>
          <a:bodyPr/>
          <a:lstStyle>
            <a:lvl1pPr>
              <a:defRPr>
                <a:solidFill>
                  <a:schemeClr val="bg1"/>
                </a:solidFill>
              </a:defRPr>
            </a:lvl1pPr>
          </a:lstStyle>
          <a:p>
            <a:fld id="{E4F9EB86-8110-D14E-B8CF-CB8DE250DDC0}" type="slidenum">
              <a:rPr lang="nb-NO" smtClean="0"/>
              <a:pPr/>
              <a:t>‹#›</a:t>
            </a:fld>
            <a:endParaRPr lang="nb-NO"/>
          </a:p>
        </p:txBody>
      </p:sp>
    </p:spTree>
    <p:extLst>
      <p:ext uri="{BB962C8B-B14F-4D97-AF65-F5344CB8AC3E}">
        <p14:creationId xmlns:p14="http://schemas.microsoft.com/office/powerpoint/2010/main" val="335680916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nhold lys">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B902161-B307-439D-8707-0965628CF07A}"/>
              </a:ext>
            </a:extLst>
          </p:cNvPr>
          <p:cNvSpPr>
            <a:spLocks noGrp="1"/>
          </p:cNvSpPr>
          <p:nvPr>
            <p:ph sz="quarter" idx="14" hasCustomPrompt="1"/>
          </p:nvPr>
        </p:nvSpPr>
        <p:spPr>
          <a:xfrm>
            <a:off x="0" y="0"/>
            <a:ext cx="12254593" cy="6858000"/>
          </a:xfrm>
          <a:prstGeom prst="rect">
            <a:avLst/>
          </a:prstGeom>
          <a:solidFill>
            <a:schemeClr val="bg2"/>
          </a:solidFill>
        </p:spPr>
        <p:txBody>
          <a:bodyPr lIns="0" tIns="0" rIns="0" bIns="0"/>
          <a:lstStyle>
            <a:lvl1pPr marL="0" indent="0" algn="ctr">
              <a:buNone/>
              <a:defRPr sz="1800"/>
            </a:lvl1pPr>
          </a:lstStyle>
          <a:p>
            <a:r>
              <a:rPr lang="nb-NO" dirty="0"/>
              <a:t>Denne boksen kan inneholde </a:t>
            </a:r>
            <a:br>
              <a:rPr lang="nb-NO" dirty="0"/>
            </a:br>
            <a:r>
              <a:rPr lang="nb-NO" dirty="0"/>
              <a:t>tekst, bilde, tabell, figur m.m.</a:t>
            </a:r>
          </a:p>
          <a:p>
            <a:endParaRPr lang="nb-NO" dirty="0"/>
          </a:p>
          <a:p>
            <a:r>
              <a:rPr lang="nb-NO" dirty="0"/>
              <a:t>Klikk på ikonet for å legge inn.</a:t>
            </a:r>
          </a:p>
          <a:p>
            <a:r>
              <a:rPr lang="nb-NO" dirty="0"/>
              <a:t>Ønsker du å legge inn bilde fra imageshop kan du bruke knappen for imageshop i menylinjen din</a:t>
            </a:r>
          </a:p>
          <a:p>
            <a:pPr lvl="0"/>
            <a:endParaRPr lang="nb-NO" dirty="0"/>
          </a:p>
        </p:txBody>
      </p:sp>
      <p:sp>
        <p:nvSpPr>
          <p:cNvPr id="6" name="Date Placeholder 5">
            <a:extLst>
              <a:ext uri="{FF2B5EF4-FFF2-40B4-BE49-F238E27FC236}">
                <a16:creationId xmlns:a16="http://schemas.microsoft.com/office/drawing/2014/main" id="{13458F6D-C7C2-4CA0-9207-5C1D4367C464}"/>
              </a:ext>
            </a:extLst>
          </p:cNvPr>
          <p:cNvSpPr>
            <a:spLocks noGrp="1"/>
          </p:cNvSpPr>
          <p:nvPr>
            <p:ph type="dt" sz="half" idx="15"/>
          </p:nvPr>
        </p:nvSpPr>
        <p:spPr>
          <a:xfrm>
            <a:off x="10533856" y="6446114"/>
            <a:ext cx="926307" cy="213591"/>
          </a:xfrm>
        </p:spPr>
        <p:txBody>
          <a:bodyPr/>
          <a:lstStyle/>
          <a:p>
            <a:fld id="{98098A2A-1E3C-4078-95BE-BB2E81A46755}" type="datetime1">
              <a:rPr lang="nb-NO" smtClean="0"/>
              <a:t>08.02.2024</a:t>
            </a:fld>
            <a:endParaRPr lang="nb-NO" dirty="0"/>
          </a:p>
        </p:txBody>
      </p:sp>
      <p:sp>
        <p:nvSpPr>
          <p:cNvPr id="7" name="Footer Placeholder 6">
            <a:extLst>
              <a:ext uri="{FF2B5EF4-FFF2-40B4-BE49-F238E27FC236}">
                <a16:creationId xmlns:a16="http://schemas.microsoft.com/office/drawing/2014/main" id="{80622AF5-A8E6-49DF-98F6-469C1EC474EC}"/>
              </a:ext>
            </a:extLst>
          </p:cNvPr>
          <p:cNvSpPr>
            <a:spLocks noGrp="1"/>
          </p:cNvSpPr>
          <p:nvPr>
            <p:ph type="ftr" sz="quarter" idx="16"/>
          </p:nvPr>
        </p:nvSpPr>
        <p:spPr>
          <a:xfrm>
            <a:off x="810000" y="6448461"/>
            <a:ext cx="5035550" cy="213591"/>
          </a:xfrm>
        </p:spPr>
        <p:txBody>
          <a:bodyPr/>
          <a:lstStyle>
            <a:lvl1pPr algn="l">
              <a:defRPr/>
            </a:lvl1pPr>
          </a:lstStyle>
          <a:p>
            <a:r>
              <a:rPr lang="nb-NO" dirty="0"/>
              <a:t>Sett inn navnet på presentasjonen ved å klikke på Header &amp; </a:t>
            </a:r>
            <a:r>
              <a:rPr lang="nb-NO" dirty="0" err="1"/>
              <a:t>Footer</a:t>
            </a:r>
            <a:r>
              <a:rPr lang="nb-NO" dirty="0"/>
              <a:t> i </a:t>
            </a:r>
            <a:r>
              <a:rPr lang="nb-NO" dirty="0" err="1"/>
              <a:t>Insert</a:t>
            </a:r>
            <a:r>
              <a:rPr lang="nb-NO" dirty="0"/>
              <a:t> fanen</a:t>
            </a:r>
          </a:p>
        </p:txBody>
      </p:sp>
      <p:sp>
        <p:nvSpPr>
          <p:cNvPr id="9" name="Slide Number Placeholder 8">
            <a:extLst>
              <a:ext uri="{FF2B5EF4-FFF2-40B4-BE49-F238E27FC236}">
                <a16:creationId xmlns:a16="http://schemas.microsoft.com/office/drawing/2014/main" id="{B8BC8D29-9B85-4136-9810-0FB5AFC05433}"/>
              </a:ext>
            </a:extLst>
          </p:cNvPr>
          <p:cNvSpPr>
            <a:spLocks noGrp="1"/>
          </p:cNvSpPr>
          <p:nvPr>
            <p:ph type="sldNum" sz="quarter" idx="17"/>
          </p:nvPr>
        </p:nvSpPr>
        <p:spPr>
          <a:xfrm>
            <a:off x="11714055" y="6446115"/>
            <a:ext cx="208864" cy="213591"/>
          </a:xfrm>
        </p:spPr>
        <p:txBody>
          <a:bodyPr/>
          <a:lstStyle/>
          <a:p>
            <a:fld id="{E4F9EB86-8110-D14E-B8CF-CB8DE250DDC0}" type="slidenum">
              <a:rPr lang="nb-NO" smtClean="0"/>
              <a:pPr/>
              <a:t>‹#›</a:t>
            </a:fld>
            <a:endParaRPr lang="nb-NO" dirty="0"/>
          </a:p>
        </p:txBody>
      </p:sp>
      <p:sp>
        <p:nvSpPr>
          <p:cNvPr id="5" name="Text Placeholder 4">
            <a:extLst>
              <a:ext uri="{FF2B5EF4-FFF2-40B4-BE49-F238E27FC236}">
                <a16:creationId xmlns:a16="http://schemas.microsoft.com/office/drawing/2014/main" id="{49894A61-26C7-4494-A668-8930E916D9FD}"/>
              </a:ext>
            </a:extLst>
          </p:cNvPr>
          <p:cNvSpPr>
            <a:spLocks noGrp="1"/>
          </p:cNvSpPr>
          <p:nvPr>
            <p:ph type="body" sz="quarter" idx="18" hasCustomPrompt="1"/>
          </p:nvPr>
        </p:nvSpPr>
        <p:spPr>
          <a:xfrm>
            <a:off x="86786" y="6093670"/>
            <a:ext cx="727603" cy="712754"/>
          </a:xfrm>
          <a:prstGeom prst="rect">
            <a:avLst/>
          </a:prstGeom>
          <a:blipFill>
            <a:blip r:embed="rId2"/>
            <a:stretch>
              <a:fillRect/>
            </a:stretch>
          </a:blipFill>
        </p:spPr>
        <p:txBody>
          <a:bodyPr/>
          <a:lstStyle>
            <a:lvl1pPr>
              <a:buNone/>
              <a:defRPr/>
            </a:lvl1pPr>
          </a:lstStyle>
          <a:p>
            <a:pPr lvl="0"/>
            <a:r>
              <a:rPr lang="en-US" dirty="0"/>
              <a:t> </a:t>
            </a:r>
          </a:p>
        </p:txBody>
      </p:sp>
    </p:spTree>
    <p:extLst>
      <p:ext uri="{BB962C8B-B14F-4D97-AF65-F5344CB8AC3E}">
        <p14:creationId xmlns:p14="http://schemas.microsoft.com/office/powerpoint/2010/main" val="287142588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af 1 spalte mørk">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729DD0D-A37A-9E4C-B29C-FCA2469A047F}"/>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hart Placeholder 2"/>
          <p:cNvSpPr>
            <a:spLocks noGrp="1"/>
          </p:cNvSpPr>
          <p:nvPr>
            <p:ph type="chart" sz="quarter" idx="13"/>
          </p:nvPr>
        </p:nvSpPr>
        <p:spPr>
          <a:xfrm>
            <a:off x="803275" y="1016000"/>
            <a:ext cx="11017250" cy="5160963"/>
          </a:xfrm>
          <a:noFill/>
        </p:spPr>
        <p:txBody>
          <a:bodyPr/>
          <a:lstStyle/>
          <a:p>
            <a:r>
              <a:rPr lang="nb-NO"/>
              <a:t>Klikk ikonet for å legge til et diagram</a:t>
            </a:r>
            <a:endParaRPr lang="en-US"/>
          </a:p>
        </p:txBody>
      </p:sp>
      <p:sp>
        <p:nvSpPr>
          <p:cNvPr id="7" name="Date Placeholder 3">
            <a:extLst>
              <a:ext uri="{FF2B5EF4-FFF2-40B4-BE49-F238E27FC236}">
                <a16:creationId xmlns:a16="http://schemas.microsoft.com/office/drawing/2014/main" id="{CB7F6351-1615-4D4E-B92A-59A6C84EFDA8}"/>
              </a:ext>
            </a:extLst>
          </p:cNvPr>
          <p:cNvSpPr>
            <a:spLocks noGrp="1"/>
          </p:cNvSpPr>
          <p:nvPr>
            <p:ph type="dt" sz="half" idx="10"/>
          </p:nvPr>
        </p:nvSpPr>
        <p:spPr>
          <a:xfrm>
            <a:off x="1191948" y="6489700"/>
            <a:ext cx="1195652" cy="213591"/>
          </a:xfrm>
        </p:spPr>
        <p:txBody>
          <a:bodyPr/>
          <a:lstStyle>
            <a:lvl1pPr>
              <a:defRPr>
                <a:solidFill>
                  <a:schemeClr val="bg1"/>
                </a:solidFill>
              </a:defRPr>
            </a:lvl1pPr>
          </a:lstStyle>
          <a:p>
            <a:fld id="{D6154F90-A0C9-4359-9B0E-C5E56219F50D}" type="datetime1">
              <a:rPr lang="nb-NO" smtClean="0"/>
              <a:t>08.02.2024</a:t>
            </a:fld>
            <a:endParaRPr lang="nb-NO"/>
          </a:p>
        </p:txBody>
      </p:sp>
      <p:sp>
        <p:nvSpPr>
          <p:cNvPr id="8" name="Footer Placeholder 4">
            <a:extLst>
              <a:ext uri="{FF2B5EF4-FFF2-40B4-BE49-F238E27FC236}">
                <a16:creationId xmlns:a16="http://schemas.microsoft.com/office/drawing/2014/main" id="{41DAB8FC-5D70-3448-92ED-BE0FEA29BCE4}"/>
              </a:ext>
            </a:extLst>
          </p:cNvPr>
          <p:cNvSpPr>
            <a:spLocks noGrp="1"/>
          </p:cNvSpPr>
          <p:nvPr>
            <p:ph type="ftr" sz="quarter" idx="11"/>
          </p:nvPr>
        </p:nvSpPr>
        <p:spPr>
          <a:xfrm>
            <a:off x="2449513" y="6489699"/>
            <a:ext cx="4833937" cy="213591"/>
          </a:xfrm>
        </p:spPr>
        <p:txBody>
          <a:bodyPr/>
          <a:lstStyle>
            <a:lvl1pPr>
              <a:defRPr>
                <a:solidFill>
                  <a:schemeClr val="bg1"/>
                </a:solidFill>
              </a:defRPr>
            </a:lvl1pPr>
          </a:lstStyle>
          <a:p>
            <a:r>
              <a:rPr lang="en-US"/>
              <a:t>Presentation material not to be used or distributed without permission from the author. </a:t>
            </a:r>
            <a:endParaRPr lang="nb-NO"/>
          </a:p>
        </p:txBody>
      </p:sp>
      <p:sp>
        <p:nvSpPr>
          <p:cNvPr id="10" name="Slide Number Placeholder 5">
            <a:extLst>
              <a:ext uri="{FF2B5EF4-FFF2-40B4-BE49-F238E27FC236}">
                <a16:creationId xmlns:a16="http://schemas.microsoft.com/office/drawing/2014/main" id="{E0D02ACE-A976-124C-8010-EF08BF177FC0}"/>
              </a:ext>
            </a:extLst>
          </p:cNvPr>
          <p:cNvSpPr>
            <a:spLocks noGrp="1"/>
          </p:cNvSpPr>
          <p:nvPr>
            <p:ph type="sldNum" sz="quarter" idx="12"/>
          </p:nvPr>
        </p:nvSpPr>
        <p:spPr>
          <a:xfrm>
            <a:off x="803276" y="6489699"/>
            <a:ext cx="332798" cy="213591"/>
          </a:xfrm>
        </p:spPr>
        <p:txBody>
          <a:bodyPr/>
          <a:lstStyle>
            <a:lvl1pPr>
              <a:defRPr>
                <a:solidFill>
                  <a:schemeClr val="bg1"/>
                </a:solidFill>
              </a:defRPr>
            </a:lvl1pPr>
          </a:lstStyle>
          <a:p>
            <a:fld id="{E4F9EB86-8110-D14E-B8CF-CB8DE250DDC0}" type="slidenum">
              <a:rPr lang="nb-NO" smtClean="0"/>
              <a:pPr/>
              <a:t>‹#›</a:t>
            </a:fld>
            <a:endParaRPr lang="nb-NO"/>
          </a:p>
        </p:txBody>
      </p:sp>
    </p:spTree>
    <p:extLst>
      <p:ext uri="{BB962C8B-B14F-4D97-AF65-F5344CB8AC3E}">
        <p14:creationId xmlns:p14="http://schemas.microsoft.com/office/powerpoint/2010/main" val="2546768164"/>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af 2 spalte mør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5D993C5-643B-9543-B9A2-EDB06D9A440F}"/>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hart Placeholder 2"/>
          <p:cNvSpPr>
            <a:spLocks noGrp="1"/>
          </p:cNvSpPr>
          <p:nvPr>
            <p:ph type="chart" sz="quarter" idx="13"/>
          </p:nvPr>
        </p:nvSpPr>
        <p:spPr>
          <a:xfrm>
            <a:off x="803275" y="1016000"/>
            <a:ext cx="5292725" cy="5160963"/>
          </a:xfrm>
          <a:noFill/>
        </p:spPr>
        <p:txBody>
          <a:bodyPr/>
          <a:lstStyle/>
          <a:p>
            <a:r>
              <a:rPr lang="nb-NO"/>
              <a:t>Klikk ikonet for å legge til et diagram</a:t>
            </a:r>
            <a:endParaRPr lang="en-US"/>
          </a:p>
        </p:txBody>
      </p:sp>
      <p:sp>
        <p:nvSpPr>
          <p:cNvPr id="8" name="Chart Placeholder 2">
            <a:extLst>
              <a:ext uri="{FF2B5EF4-FFF2-40B4-BE49-F238E27FC236}">
                <a16:creationId xmlns:a16="http://schemas.microsoft.com/office/drawing/2014/main" id="{7B2C70D9-2AB9-C84D-8166-9B126BEE3F82}"/>
              </a:ext>
            </a:extLst>
          </p:cNvPr>
          <p:cNvSpPr>
            <a:spLocks noGrp="1"/>
          </p:cNvSpPr>
          <p:nvPr>
            <p:ph type="chart" sz="quarter" idx="14"/>
          </p:nvPr>
        </p:nvSpPr>
        <p:spPr>
          <a:xfrm>
            <a:off x="6183658" y="1016000"/>
            <a:ext cx="5258593" cy="5160963"/>
          </a:xfrm>
          <a:noFill/>
        </p:spPr>
        <p:txBody>
          <a:bodyPr/>
          <a:lstStyle/>
          <a:p>
            <a:r>
              <a:rPr lang="nb-NO"/>
              <a:t>Klikk ikonet for å legge til et diagram</a:t>
            </a:r>
            <a:endParaRPr lang="en-US"/>
          </a:p>
        </p:txBody>
      </p:sp>
      <p:sp>
        <p:nvSpPr>
          <p:cNvPr id="10" name="Date Placeholder 3">
            <a:extLst>
              <a:ext uri="{FF2B5EF4-FFF2-40B4-BE49-F238E27FC236}">
                <a16:creationId xmlns:a16="http://schemas.microsoft.com/office/drawing/2014/main" id="{887C6C13-5EA9-4042-9648-39901AB9AE60}"/>
              </a:ext>
            </a:extLst>
          </p:cNvPr>
          <p:cNvSpPr>
            <a:spLocks noGrp="1"/>
          </p:cNvSpPr>
          <p:nvPr>
            <p:ph type="dt" sz="half" idx="10"/>
          </p:nvPr>
        </p:nvSpPr>
        <p:spPr>
          <a:xfrm>
            <a:off x="1191948" y="6489700"/>
            <a:ext cx="1195652" cy="213591"/>
          </a:xfrm>
        </p:spPr>
        <p:txBody>
          <a:bodyPr/>
          <a:lstStyle>
            <a:lvl1pPr>
              <a:defRPr>
                <a:solidFill>
                  <a:schemeClr val="bg1"/>
                </a:solidFill>
              </a:defRPr>
            </a:lvl1pPr>
          </a:lstStyle>
          <a:p>
            <a:fld id="{0D3F8C02-0742-40CA-8D7B-FA5AE79674F4}" type="datetime1">
              <a:rPr lang="nb-NO" smtClean="0"/>
              <a:t>08.02.2024</a:t>
            </a:fld>
            <a:endParaRPr lang="nb-NO"/>
          </a:p>
        </p:txBody>
      </p:sp>
      <p:sp>
        <p:nvSpPr>
          <p:cNvPr id="11" name="Footer Placeholder 4">
            <a:extLst>
              <a:ext uri="{FF2B5EF4-FFF2-40B4-BE49-F238E27FC236}">
                <a16:creationId xmlns:a16="http://schemas.microsoft.com/office/drawing/2014/main" id="{270B7E48-2F4E-774A-BAB6-6BF86C50AAAE}"/>
              </a:ext>
            </a:extLst>
          </p:cNvPr>
          <p:cNvSpPr>
            <a:spLocks noGrp="1"/>
          </p:cNvSpPr>
          <p:nvPr>
            <p:ph type="ftr" sz="quarter" idx="11"/>
          </p:nvPr>
        </p:nvSpPr>
        <p:spPr>
          <a:xfrm>
            <a:off x="2449513" y="6489699"/>
            <a:ext cx="4833937" cy="213591"/>
          </a:xfrm>
        </p:spPr>
        <p:txBody>
          <a:bodyPr/>
          <a:lstStyle>
            <a:lvl1pPr>
              <a:defRPr>
                <a:solidFill>
                  <a:schemeClr val="bg1"/>
                </a:solidFill>
              </a:defRPr>
            </a:lvl1pPr>
          </a:lstStyle>
          <a:p>
            <a:r>
              <a:rPr lang="en-US"/>
              <a:t>Presentation material not to be used or distributed without permission from the author. </a:t>
            </a:r>
            <a:endParaRPr lang="nb-NO"/>
          </a:p>
        </p:txBody>
      </p:sp>
      <p:sp>
        <p:nvSpPr>
          <p:cNvPr id="12" name="Slide Number Placeholder 5">
            <a:extLst>
              <a:ext uri="{FF2B5EF4-FFF2-40B4-BE49-F238E27FC236}">
                <a16:creationId xmlns:a16="http://schemas.microsoft.com/office/drawing/2014/main" id="{1EE62FAF-E90E-2B49-BED1-E829ECE51C9D}"/>
              </a:ext>
            </a:extLst>
          </p:cNvPr>
          <p:cNvSpPr>
            <a:spLocks noGrp="1"/>
          </p:cNvSpPr>
          <p:nvPr>
            <p:ph type="sldNum" sz="quarter" idx="12"/>
          </p:nvPr>
        </p:nvSpPr>
        <p:spPr>
          <a:xfrm>
            <a:off x="803276" y="6489699"/>
            <a:ext cx="332798" cy="213591"/>
          </a:xfrm>
        </p:spPr>
        <p:txBody>
          <a:bodyPr/>
          <a:lstStyle>
            <a:lvl1pPr>
              <a:defRPr>
                <a:solidFill>
                  <a:schemeClr val="bg1"/>
                </a:solidFill>
              </a:defRPr>
            </a:lvl1pPr>
          </a:lstStyle>
          <a:p>
            <a:fld id="{E4F9EB86-8110-D14E-B8CF-CB8DE250DDC0}" type="slidenum">
              <a:rPr lang="nb-NO" smtClean="0"/>
              <a:pPr/>
              <a:t>‹#›</a:t>
            </a:fld>
            <a:endParaRPr lang="nb-NO"/>
          </a:p>
        </p:txBody>
      </p:sp>
    </p:spTree>
    <p:extLst>
      <p:ext uri="{BB962C8B-B14F-4D97-AF65-F5344CB8AC3E}">
        <p14:creationId xmlns:p14="http://schemas.microsoft.com/office/powerpoint/2010/main" val="3483220920"/>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abell 1-spalte mør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66713FF-CD82-3F4A-84A9-A091FA918A30}"/>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able Placeholder 2"/>
          <p:cNvSpPr>
            <a:spLocks noGrp="1"/>
          </p:cNvSpPr>
          <p:nvPr>
            <p:ph type="tbl" sz="quarter" idx="13"/>
          </p:nvPr>
        </p:nvSpPr>
        <p:spPr>
          <a:xfrm>
            <a:off x="803275" y="1016000"/>
            <a:ext cx="10656888" cy="5160963"/>
          </a:xfrm>
          <a:noFill/>
        </p:spPr>
        <p:txBody>
          <a:bodyPr/>
          <a:lstStyle/>
          <a:p>
            <a:r>
              <a:rPr lang="nb-NO"/>
              <a:t>Klikk ikonet for å legge til en tabell</a:t>
            </a:r>
          </a:p>
        </p:txBody>
      </p:sp>
      <p:sp>
        <p:nvSpPr>
          <p:cNvPr id="6" name="Date Placeholder 3">
            <a:extLst>
              <a:ext uri="{FF2B5EF4-FFF2-40B4-BE49-F238E27FC236}">
                <a16:creationId xmlns:a16="http://schemas.microsoft.com/office/drawing/2014/main" id="{892290A2-B1D7-C140-A50D-0D7E3B18DC7D}"/>
              </a:ext>
            </a:extLst>
          </p:cNvPr>
          <p:cNvSpPr>
            <a:spLocks noGrp="1"/>
          </p:cNvSpPr>
          <p:nvPr>
            <p:ph type="dt" sz="half" idx="10"/>
          </p:nvPr>
        </p:nvSpPr>
        <p:spPr>
          <a:xfrm>
            <a:off x="1191948" y="6489700"/>
            <a:ext cx="1195652" cy="213591"/>
          </a:xfrm>
        </p:spPr>
        <p:txBody>
          <a:bodyPr/>
          <a:lstStyle>
            <a:lvl1pPr>
              <a:defRPr>
                <a:solidFill>
                  <a:schemeClr val="bg1"/>
                </a:solidFill>
              </a:defRPr>
            </a:lvl1pPr>
          </a:lstStyle>
          <a:p>
            <a:fld id="{72120B98-F175-464B-BC15-FF2EBAD40F4F}" type="datetime1">
              <a:rPr lang="nb-NO" smtClean="0"/>
              <a:t>08.02.2024</a:t>
            </a:fld>
            <a:endParaRPr lang="nb-NO"/>
          </a:p>
        </p:txBody>
      </p:sp>
      <p:sp>
        <p:nvSpPr>
          <p:cNvPr id="10" name="Footer Placeholder 4">
            <a:extLst>
              <a:ext uri="{FF2B5EF4-FFF2-40B4-BE49-F238E27FC236}">
                <a16:creationId xmlns:a16="http://schemas.microsoft.com/office/drawing/2014/main" id="{290DC42E-3CC2-A141-9D0D-6C4A4A42FDB7}"/>
              </a:ext>
            </a:extLst>
          </p:cNvPr>
          <p:cNvSpPr>
            <a:spLocks noGrp="1"/>
          </p:cNvSpPr>
          <p:nvPr>
            <p:ph type="ftr" sz="quarter" idx="11"/>
          </p:nvPr>
        </p:nvSpPr>
        <p:spPr>
          <a:xfrm>
            <a:off x="2449513" y="6489699"/>
            <a:ext cx="4833937" cy="213591"/>
          </a:xfrm>
        </p:spPr>
        <p:txBody>
          <a:bodyPr/>
          <a:lstStyle>
            <a:lvl1pPr>
              <a:defRPr>
                <a:solidFill>
                  <a:schemeClr val="bg1"/>
                </a:solidFill>
              </a:defRPr>
            </a:lvl1pPr>
          </a:lstStyle>
          <a:p>
            <a:r>
              <a:rPr lang="en-US"/>
              <a:t>Presentation material not to be used or distributed without permission from the author. </a:t>
            </a:r>
            <a:endParaRPr lang="nb-NO"/>
          </a:p>
        </p:txBody>
      </p:sp>
      <p:sp>
        <p:nvSpPr>
          <p:cNvPr id="11" name="Slide Number Placeholder 5">
            <a:extLst>
              <a:ext uri="{FF2B5EF4-FFF2-40B4-BE49-F238E27FC236}">
                <a16:creationId xmlns:a16="http://schemas.microsoft.com/office/drawing/2014/main" id="{917291B0-85D3-674E-8CCF-361FE371D0D8}"/>
              </a:ext>
            </a:extLst>
          </p:cNvPr>
          <p:cNvSpPr>
            <a:spLocks noGrp="1"/>
          </p:cNvSpPr>
          <p:nvPr>
            <p:ph type="sldNum" sz="quarter" idx="12"/>
          </p:nvPr>
        </p:nvSpPr>
        <p:spPr>
          <a:xfrm>
            <a:off x="803276" y="6489699"/>
            <a:ext cx="332798" cy="213591"/>
          </a:xfrm>
        </p:spPr>
        <p:txBody>
          <a:bodyPr/>
          <a:lstStyle>
            <a:lvl1pPr>
              <a:defRPr>
                <a:solidFill>
                  <a:schemeClr val="bg1"/>
                </a:solidFill>
              </a:defRPr>
            </a:lvl1pPr>
          </a:lstStyle>
          <a:p>
            <a:fld id="{E4F9EB86-8110-D14E-B8CF-CB8DE250DDC0}" type="slidenum">
              <a:rPr lang="nb-NO" smtClean="0"/>
              <a:pPr/>
              <a:t>‹#›</a:t>
            </a:fld>
            <a:endParaRPr lang="nb-NO"/>
          </a:p>
        </p:txBody>
      </p:sp>
    </p:spTree>
    <p:extLst>
      <p:ext uri="{BB962C8B-B14F-4D97-AF65-F5344CB8AC3E}">
        <p14:creationId xmlns:p14="http://schemas.microsoft.com/office/powerpoint/2010/main" val="1953596254"/>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vslutning bilde 5">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67045608-AF61-6945-AB78-84416B38A3D3}"/>
              </a:ext>
            </a:extLst>
          </p:cNvPr>
          <p:cNvPicPr>
            <a:picLocks noChangeAspect="1"/>
          </p:cNvPicPr>
          <p:nvPr userDrawn="1"/>
        </p:nvPicPr>
        <p:blipFill rotWithShape="1">
          <a:blip r:embed="rId2"/>
          <a:srcRect t="19282" r="19282"/>
          <a:stretch/>
        </p:blipFill>
        <p:spPr>
          <a:xfrm>
            <a:off x="0" y="0"/>
            <a:ext cx="12192000" cy="6858000"/>
          </a:xfrm>
          <a:prstGeom prst="rect">
            <a:avLst/>
          </a:prstGeom>
        </p:spPr>
      </p:pic>
      <p:cxnSp>
        <p:nvCxnSpPr>
          <p:cNvPr id="9" name="Straight Connector 8"/>
          <p:cNvCxnSpPr/>
          <p:nvPr userDrawn="1"/>
        </p:nvCxnSpPr>
        <p:spPr>
          <a:xfrm>
            <a:off x="5812669" y="4248081"/>
            <a:ext cx="56666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kstSylinder 6"/>
          <p:cNvSpPr txBox="1"/>
          <p:nvPr userDrawn="1"/>
        </p:nvSpPr>
        <p:spPr>
          <a:xfrm>
            <a:off x="971551" y="2659726"/>
            <a:ext cx="10239374" cy="738664"/>
          </a:xfrm>
          <a:prstGeom prst="rect">
            <a:avLst/>
          </a:prstGeom>
          <a:noFill/>
        </p:spPr>
        <p:txBody>
          <a:bodyPr wrap="square" rtlCol="0">
            <a:spAutoFit/>
          </a:bodyPr>
          <a:lstStyle/>
          <a:p>
            <a:pPr algn="ctr"/>
            <a:r>
              <a:rPr lang="nb-NO" sz="4200" b="1" kern="1200">
                <a:solidFill>
                  <a:schemeClr val="accent1"/>
                </a:solidFill>
                <a:latin typeface="+mn-lt"/>
                <a:ea typeface="+mn-ea"/>
                <a:cs typeface="+mn-cs"/>
              </a:rPr>
              <a:t>Horizon Europe</a:t>
            </a:r>
            <a:endParaRPr lang="en-GB" sz="4200" b="1">
              <a:solidFill>
                <a:schemeClr val="accent1"/>
              </a:solidFill>
            </a:endParaRPr>
          </a:p>
        </p:txBody>
      </p:sp>
      <p:sp>
        <p:nvSpPr>
          <p:cNvPr id="40" name="Text Placeholder 17" descr="@hovedtaler&#10;@forskningsradet&#10;#konferansenavn">
            <a:extLst>
              <a:ext uri="{FF2B5EF4-FFF2-40B4-BE49-F238E27FC236}">
                <a16:creationId xmlns:a16="http://schemas.microsoft.com/office/drawing/2014/main" id="{757696A9-472D-FC4A-BABB-EDEBCB48A248}"/>
              </a:ext>
            </a:extLst>
          </p:cNvPr>
          <p:cNvSpPr>
            <a:spLocks noGrp="1"/>
          </p:cNvSpPr>
          <p:nvPr>
            <p:ph type="body" sz="quarter" idx="13" hasCustomPrompt="1"/>
          </p:nvPr>
        </p:nvSpPr>
        <p:spPr>
          <a:xfrm>
            <a:off x="4079875" y="4932282"/>
            <a:ext cx="4032250" cy="233899"/>
          </a:xfrm>
        </p:spPr>
        <p:txBody>
          <a:bodyPr lIns="0" rIns="0" anchor="b" anchorCtr="0">
            <a:normAutofit/>
          </a:bodyPr>
          <a:lstStyle>
            <a:lvl1pPr marL="0" indent="0" algn="ctr">
              <a:lnSpc>
                <a:spcPct val="100000"/>
              </a:lnSpc>
              <a:spcBef>
                <a:spcPts val="0"/>
              </a:spcBef>
              <a:buNone/>
              <a:defRPr sz="1400" b="1">
                <a:solidFill>
                  <a:schemeClr val="accent1"/>
                </a:solidFill>
              </a:defRPr>
            </a:lvl1pPr>
          </a:lstStyle>
          <a:p>
            <a:pPr lvl="0"/>
            <a:r>
              <a:rPr lang="nb-NO" noProof="0"/>
              <a:t># konferansenavn</a:t>
            </a:r>
          </a:p>
        </p:txBody>
      </p:sp>
      <p:sp>
        <p:nvSpPr>
          <p:cNvPr id="41" name="Text Placeholder 17" descr="@hovedtaler&#10;@forskningsradet&#10;#konferansenavn">
            <a:extLst>
              <a:ext uri="{FF2B5EF4-FFF2-40B4-BE49-F238E27FC236}">
                <a16:creationId xmlns:a16="http://schemas.microsoft.com/office/drawing/2014/main" id="{377C611E-C992-3649-AB88-E33C86ABBB49}"/>
              </a:ext>
            </a:extLst>
          </p:cNvPr>
          <p:cNvSpPr>
            <a:spLocks noGrp="1"/>
          </p:cNvSpPr>
          <p:nvPr>
            <p:ph type="body" sz="quarter" idx="14" hasCustomPrompt="1"/>
          </p:nvPr>
        </p:nvSpPr>
        <p:spPr>
          <a:xfrm>
            <a:off x="4079875" y="4702724"/>
            <a:ext cx="4032250" cy="233899"/>
          </a:xfrm>
        </p:spPr>
        <p:txBody>
          <a:bodyPr lIns="0" rIns="0" anchor="b" anchorCtr="0">
            <a:normAutofit/>
          </a:bodyPr>
          <a:lstStyle>
            <a:lvl1pPr marL="0" indent="0" algn="ctr">
              <a:lnSpc>
                <a:spcPct val="100000"/>
              </a:lnSpc>
              <a:spcBef>
                <a:spcPts val="0"/>
              </a:spcBef>
              <a:buNone/>
              <a:defRPr sz="1400" b="1">
                <a:solidFill>
                  <a:schemeClr val="accent1"/>
                </a:solidFill>
              </a:defRPr>
            </a:lvl1pPr>
          </a:lstStyle>
          <a:p>
            <a:pPr lvl="0"/>
            <a:r>
              <a:rPr lang="nb-NO" noProof="0"/>
              <a:t>@</a:t>
            </a:r>
            <a:r>
              <a:rPr lang="nb-NO" noProof="0" err="1"/>
              <a:t>forskningsradet</a:t>
            </a:r>
            <a:endParaRPr lang="nb-NO" noProof="0"/>
          </a:p>
        </p:txBody>
      </p:sp>
      <p:sp>
        <p:nvSpPr>
          <p:cNvPr id="42" name="Text Placeholder 17" descr="@hovedtaler&#10;@forskningsradet&#10;#konferansenavn">
            <a:extLst>
              <a:ext uri="{FF2B5EF4-FFF2-40B4-BE49-F238E27FC236}">
                <a16:creationId xmlns:a16="http://schemas.microsoft.com/office/drawing/2014/main" id="{0604C79C-6C96-5C49-ACEB-AC66EB22325B}"/>
              </a:ext>
            </a:extLst>
          </p:cNvPr>
          <p:cNvSpPr>
            <a:spLocks noGrp="1"/>
          </p:cNvSpPr>
          <p:nvPr>
            <p:ph type="body" sz="quarter" idx="15" hasCustomPrompt="1"/>
          </p:nvPr>
        </p:nvSpPr>
        <p:spPr>
          <a:xfrm>
            <a:off x="4079875" y="4540087"/>
            <a:ext cx="4032249" cy="192505"/>
          </a:xfrm>
        </p:spPr>
        <p:txBody>
          <a:bodyPr lIns="0" rIns="0" anchor="b" anchorCtr="0">
            <a:noAutofit/>
          </a:bodyPr>
          <a:lstStyle>
            <a:lvl1pPr marL="0" indent="0" algn="ctr">
              <a:lnSpc>
                <a:spcPct val="100000"/>
              </a:lnSpc>
              <a:spcBef>
                <a:spcPts val="0"/>
              </a:spcBef>
              <a:buNone/>
              <a:defRPr sz="1400" b="1">
                <a:solidFill>
                  <a:schemeClr val="accent1"/>
                </a:solidFill>
              </a:defRPr>
            </a:lvl1pPr>
          </a:lstStyle>
          <a:p>
            <a:pPr lvl="0"/>
            <a:r>
              <a:rPr lang="nb-NO" noProof="0"/>
              <a:t>@hovedtaler</a:t>
            </a:r>
          </a:p>
        </p:txBody>
      </p:sp>
      <p:sp>
        <p:nvSpPr>
          <p:cNvPr id="2" name="TekstSylinder 1">
            <a:extLst>
              <a:ext uri="{FF2B5EF4-FFF2-40B4-BE49-F238E27FC236}">
                <a16:creationId xmlns:a16="http://schemas.microsoft.com/office/drawing/2014/main" id="{5D637122-F5F9-1843-BE89-65498DDB0046}"/>
              </a:ext>
            </a:extLst>
          </p:cNvPr>
          <p:cNvSpPr txBox="1"/>
          <p:nvPr userDrawn="1"/>
        </p:nvSpPr>
        <p:spPr>
          <a:xfrm>
            <a:off x="939800" y="3378201"/>
            <a:ext cx="10452100" cy="923330"/>
          </a:xfrm>
          <a:prstGeom prst="rect">
            <a:avLst/>
          </a:prstGeom>
          <a:noFill/>
        </p:spPr>
        <p:txBody>
          <a:bodyPr wrap="square" rtlCol="0">
            <a:spAutoFit/>
          </a:bodyPr>
          <a:lstStyle/>
          <a:p>
            <a:pPr algn="ctr"/>
            <a:r>
              <a:rPr lang="nb-NO" sz="1800" b="0" kern="1200">
                <a:solidFill>
                  <a:schemeClr val="accent2"/>
                </a:solidFill>
                <a:latin typeface="+mn-lt"/>
                <a:ea typeface="+mn-ea"/>
                <a:cs typeface="+mn-cs"/>
              </a:rPr>
              <a:t>THE NEXT EU RESEARCH &amp; INNOVATION</a:t>
            </a:r>
          </a:p>
          <a:p>
            <a:pPr algn="ctr"/>
            <a:r>
              <a:rPr lang="nb-NO" sz="1800" b="0" kern="1200">
                <a:solidFill>
                  <a:schemeClr val="accent2"/>
                </a:solidFill>
                <a:latin typeface="+mn-lt"/>
                <a:ea typeface="+mn-ea"/>
                <a:cs typeface="+mn-cs"/>
              </a:rPr>
              <a:t>PROGRAMME (2021 – 2027)</a:t>
            </a:r>
            <a:endParaRPr lang="en-GB" sz="1800" b="0">
              <a:solidFill>
                <a:schemeClr val="accent2"/>
              </a:solidFill>
            </a:endParaRPr>
          </a:p>
          <a:p>
            <a:endParaRPr lang="nb-NO">
              <a:solidFill>
                <a:schemeClr val="accent2"/>
              </a:solidFill>
            </a:endParaRPr>
          </a:p>
        </p:txBody>
      </p:sp>
      <p:pic>
        <p:nvPicPr>
          <p:cNvPr id="24" name="Bilde 23">
            <a:extLst>
              <a:ext uri="{FF2B5EF4-FFF2-40B4-BE49-F238E27FC236}">
                <a16:creationId xmlns:a16="http://schemas.microsoft.com/office/drawing/2014/main" id="{CFCD4DEE-9E1B-BE4B-A645-F15A7C7942FA}"/>
              </a:ext>
            </a:extLst>
          </p:cNvPr>
          <p:cNvPicPr>
            <a:picLocks noChangeAspect="1"/>
          </p:cNvPicPr>
          <p:nvPr userDrawn="1"/>
        </p:nvPicPr>
        <p:blipFill>
          <a:blip r:embed="rId3"/>
          <a:srcRect l="2884" r="2884"/>
          <a:stretch/>
        </p:blipFill>
        <p:spPr>
          <a:xfrm>
            <a:off x="4079875" y="5664147"/>
            <a:ext cx="3926990" cy="716503"/>
          </a:xfrm>
          <a:prstGeom prst="rect">
            <a:avLst/>
          </a:prstGeom>
        </p:spPr>
      </p:pic>
      <p:pic>
        <p:nvPicPr>
          <p:cNvPr id="25" name="Bilde 24">
            <a:extLst>
              <a:ext uri="{FF2B5EF4-FFF2-40B4-BE49-F238E27FC236}">
                <a16:creationId xmlns:a16="http://schemas.microsoft.com/office/drawing/2014/main" id="{125CBF1C-8AA1-AC42-A2EA-C689082014CF}"/>
              </a:ext>
            </a:extLst>
          </p:cNvPr>
          <p:cNvPicPr>
            <a:picLocks noChangeAspect="1"/>
          </p:cNvPicPr>
          <p:nvPr userDrawn="1"/>
        </p:nvPicPr>
        <p:blipFill>
          <a:blip r:embed="rId4"/>
          <a:stretch>
            <a:fillRect/>
          </a:stretch>
        </p:blipFill>
        <p:spPr>
          <a:xfrm>
            <a:off x="5705336" y="1991397"/>
            <a:ext cx="921027" cy="614018"/>
          </a:xfrm>
          <a:prstGeom prst="rect">
            <a:avLst/>
          </a:prstGeom>
        </p:spPr>
      </p:pic>
    </p:spTree>
    <p:extLst>
      <p:ext uri="{BB962C8B-B14F-4D97-AF65-F5344CB8AC3E}">
        <p14:creationId xmlns:p14="http://schemas.microsoft.com/office/powerpoint/2010/main" val="22424058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tandard A">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1622"/>
            <a:ext cx="727603" cy="712754"/>
          </a:xfrm>
          <a:prstGeom prst="rect">
            <a:avLst/>
          </a:prstGeom>
        </p:spPr>
      </p:pic>
      <p:sp>
        <p:nvSpPr>
          <p:cNvPr id="3" name="Content Placeholder 2"/>
          <p:cNvSpPr>
            <a:spLocks noGrp="1"/>
          </p:cNvSpPr>
          <p:nvPr>
            <p:ph idx="1"/>
          </p:nvPr>
        </p:nvSpPr>
        <p:spPr>
          <a:xfrm>
            <a:off x="803275" y="2349499"/>
            <a:ext cx="10656888" cy="3827463"/>
          </a:xfrm>
          <a:prstGeom prst="rect">
            <a:avLst/>
          </a:prstGeom>
        </p:spPr>
        <p:txBody>
          <a:bodyPr/>
          <a:lstStyle>
            <a:lvl1pPr marL="342900" indent="-342900">
              <a:buFont typeface="Arial" panose="020B0604020202020204" pitchFamily="34" charset="0"/>
              <a:buChar char="•"/>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nb-NO" noProof="0"/>
              <a:t>Klikk for å redigere tekststiler i malen</a:t>
            </a:r>
          </a:p>
        </p:txBody>
      </p:sp>
      <p:sp>
        <p:nvSpPr>
          <p:cNvPr id="4" name="Date Placeholder 3"/>
          <p:cNvSpPr>
            <a:spLocks noGrp="1"/>
          </p:cNvSpPr>
          <p:nvPr>
            <p:ph type="dt" sz="half" idx="10"/>
          </p:nvPr>
        </p:nvSpPr>
        <p:spPr>
          <a:xfrm>
            <a:off x="1191948" y="6489700"/>
            <a:ext cx="1195652" cy="213591"/>
          </a:xfrm>
          <a:prstGeom prst="rect">
            <a:avLst/>
          </a:prstGeom>
        </p:spPr>
        <p:txBody>
          <a:bodyPr/>
          <a:lstStyle/>
          <a:p>
            <a:fld id="{BEA373B5-0BF2-4D74-9AE1-25CF2A61107A}" type="datetime1">
              <a:rPr lang="nb-NO" noProof="0" smtClean="0"/>
              <a:t>08.02.2024</a:t>
            </a:fld>
            <a:endParaRPr lang="nb-NO" noProof="0"/>
          </a:p>
        </p:txBody>
      </p:sp>
      <p:sp>
        <p:nvSpPr>
          <p:cNvPr id="5" name="Footer Placeholder 4"/>
          <p:cNvSpPr>
            <a:spLocks noGrp="1"/>
          </p:cNvSpPr>
          <p:nvPr>
            <p:ph type="ftr" sz="quarter" idx="11"/>
          </p:nvPr>
        </p:nvSpPr>
        <p:spPr>
          <a:xfrm>
            <a:off x="2449513" y="6489699"/>
            <a:ext cx="4833937" cy="213591"/>
          </a:xfrm>
          <a:prstGeom prst="rect">
            <a:avLst/>
          </a:prstGeom>
        </p:spPr>
        <p:txBody>
          <a:bodyPr/>
          <a:lstStyle/>
          <a:p>
            <a:r>
              <a:rPr lang="en-US" noProof="0"/>
              <a:t>Presentation material not to be used or distributed without permission from the author. </a:t>
            </a:r>
            <a:endParaRPr lang="nb-NO" noProof="0"/>
          </a:p>
        </p:txBody>
      </p:sp>
      <p:sp>
        <p:nvSpPr>
          <p:cNvPr id="6" name="Slide Number Placeholder 5"/>
          <p:cNvSpPr>
            <a:spLocks noGrp="1"/>
          </p:cNvSpPr>
          <p:nvPr>
            <p:ph type="sldNum" sz="quarter" idx="12"/>
          </p:nvPr>
        </p:nvSpPr>
        <p:spPr>
          <a:xfrm>
            <a:off x="803276" y="6489699"/>
            <a:ext cx="332798" cy="213591"/>
          </a:xfrm>
          <a:prstGeom prst="rect">
            <a:avLst/>
          </a:prstGeom>
        </p:spPr>
        <p:txBody>
          <a:bodyPr/>
          <a:lstStyle/>
          <a:p>
            <a:fld id="{E4F9EB86-8110-D14E-B8CF-CB8DE250DDC0}" type="slidenum">
              <a:rPr lang="nb-NO" noProof="0" smtClean="0"/>
              <a:t>‹#›</a:t>
            </a:fld>
            <a:endParaRPr lang="nb-NO" noProof="0"/>
          </a:p>
        </p:txBody>
      </p:sp>
      <p:sp>
        <p:nvSpPr>
          <p:cNvPr id="11" name="Title Placeholder 1">
            <a:extLst>
              <a:ext uri="{FF2B5EF4-FFF2-40B4-BE49-F238E27FC236}">
                <a16:creationId xmlns:a16="http://schemas.microsoft.com/office/drawing/2014/main" id="{D3440623-1D32-1741-B396-2E9428CC6562}"/>
              </a:ext>
            </a:extLst>
          </p:cNvPr>
          <p:cNvSpPr>
            <a:spLocks noGrp="1"/>
          </p:cNvSpPr>
          <p:nvPr>
            <p:ph type="title"/>
          </p:nvPr>
        </p:nvSpPr>
        <p:spPr>
          <a:xfrm>
            <a:off x="803275" y="368299"/>
            <a:ext cx="10656888" cy="1635125"/>
          </a:xfrm>
          <a:prstGeom prst="rect">
            <a:avLst/>
          </a:prstGeom>
        </p:spPr>
        <p:txBody>
          <a:bodyPr vert="horz" lIns="0" tIns="0" rIns="0" bIns="0" rtlCol="0" anchor="b">
            <a:normAutofit/>
          </a:bodyPr>
          <a:lstStyle/>
          <a:p>
            <a:r>
              <a:rPr lang="nb-NO" noProof="0"/>
              <a:t>Klikk for å redigere tittelstil</a:t>
            </a:r>
          </a:p>
        </p:txBody>
      </p:sp>
    </p:spTree>
    <p:extLst>
      <p:ext uri="{BB962C8B-B14F-4D97-AF65-F5344CB8AC3E}">
        <p14:creationId xmlns:p14="http://schemas.microsoft.com/office/powerpoint/2010/main" val="263670860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ittel og graf lys">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D8CF30-BCF9-B54C-8A90-5049D735FC62}"/>
              </a:ext>
            </a:extLst>
          </p:cNvPr>
          <p:cNvSpPr>
            <a:spLocks noGrp="1"/>
          </p:cNvSpPr>
          <p:nvPr>
            <p:ph type="title"/>
          </p:nvPr>
        </p:nvSpPr>
        <p:spPr>
          <a:xfrm>
            <a:off x="818046" y="1015999"/>
            <a:ext cx="3782829" cy="3084514"/>
          </a:xfrm>
          <a:prstGeom prst="rect">
            <a:avLst/>
          </a:prstGeom>
        </p:spPr>
        <p:txBody>
          <a:bodyPr/>
          <a:lstStyle>
            <a:lvl1pPr>
              <a:defRPr>
                <a:solidFill>
                  <a:schemeClr val="accent1"/>
                </a:solidFill>
              </a:defRPr>
            </a:lvl1pPr>
          </a:lstStyle>
          <a:p>
            <a:r>
              <a:rPr lang="nb-NO"/>
              <a:t>Klikk for å redigere tittelstil</a:t>
            </a:r>
          </a:p>
        </p:txBody>
      </p:sp>
      <p:sp>
        <p:nvSpPr>
          <p:cNvPr id="8" name="Text Placeholder 5">
            <a:extLst>
              <a:ext uri="{FF2B5EF4-FFF2-40B4-BE49-F238E27FC236}">
                <a16:creationId xmlns:a16="http://schemas.microsoft.com/office/drawing/2014/main" id="{5B7341F1-9ACD-0646-8600-32A91B4CBE36}"/>
              </a:ext>
            </a:extLst>
          </p:cNvPr>
          <p:cNvSpPr>
            <a:spLocks noGrp="1"/>
          </p:cNvSpPr>
          <p:nvPr>
            <p:ph type="body" sz="quarter" idx="11"/>
          </p:nvPr>
        </p:nvSpPr>
        <p:spPr>
          <a:xfrm>
            <a:off x="831299" y="4426226"/>
            <a:ext cx="3769576" cy="1750737"/>
          </a:xfrm>
          <a:prstGeom prst="rect">
            <a:avLst/>
          </a:prstGeom>
        </p:spPr>
        <p:txBody>
          <a:bodyPr>
            <a:normAutofit/>
          </a:bodyPr>
          <a:lstStyle>
            <a:lvl1pPr marL="0" indent="0">
              <a:buNone/>
              <a:defRPr sz="2400" b="0" i="0">
                <a:solidFill>
                  <a:schemeClr val="accent1"/>
                </a:solidFill>
                <a:latin typeface="Calibri" panose="020F050202020403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nb-NO"/>
              <a:t>Klikk for å redigere tekststiler i malen</a:t>
            </a:r>
          </a:p>
        </p:txBody>
      </p:sp>
      <p:sp>
        <p:nvSpPr>
          <p:cNvPr id="6" name="Date Placeholder 2">
            <a:extLst>
              <a:ext uri="{FF2B5EF4-FFF2-40B4-BE49-F238E27FC236}">
                <a16:creationId xmlns:a16="http://schemas.microsoft.com/office/drawing/2014/main" id="{CFEEA5B7-439C-5F4A-BA3A-0E44DA6879DD}"/>
              </a:ext>
            </a:extLst>
          </p:cNvPr>
          <p:cNvSpPr>
            <a:spLocks noGrp="1"/>
          </p:cNvSpPr>
          <p:nvPr>
            <p:ph type="dt" sz="half" idx="10"/>
          </p:nvPr>
        </p:nvSpPr>
        <p:spPr>
          <a:xfrm>
            <a:off x="1191948" y="6489700"/>
            <a:ext cx="1195652" cy="213591"/>
          </a:xfrm>
          <a:prstGeom prst="rect">
            <a:avLst/>
          </a:prstGeom>
        </p:spPr>
        <p:txBody>
          <a:bodyPr/>
          <a:lstStyle/>
          <a:p>
            <a:fld id="{D14C28ED-71D0-4A82-ABD7-4B58C29A79E2}" type="datetime1">
              <a:rPr lang="nb-NO" noProof="0" smtClean="0"/>
              <a:t>08.02.2024</a:t>
            </a:fld>
            <a:endParaRPr lang="nb-NO" noProof="0"/>
          </a:p>
        </p:txBody>
      </p:sp>
      <p:sp>
        <p:nvSpPr>
          <p:cNvPr id="7" name="Footer Placeholder 3">
            <a:extLst>
              <a:ext uri="{FF2B5EF4-FFF2-40B4-BE49-F238E27FC236}">
                <a16:creationId xmlns:a16="http://schemas.microsoft.com/office/drawing/2014/main" id="{2CF6979A-8796-C047-896C-91AF66BADD18}"/>
              </a:ext>
            </a:extLst>
          </p:cNvPr>
          <p:cNvSpPr>
            <a:spLocks noGrp="1"/>
          </p:cNvSpPr>
          <p:nvPr>
            <p:ph type="ftr" sz="quarter" idx="12"/>
          </p:nvPr>
        </p:nvSpPr>
        <p:spPr>
          <a:xfrm>
            <a:off x="2449513" y="6489699"/>
            <a:ext cx="4833937" cy="213591"/>
          </a:xfrm>
          <a:prstGeom prst="rect">
            <a:avLst/>
          </a:prstGeom>
        </p:spPr>
        <p:txBody>
          <a:bodyPr/>
          <a:lstStyle/>
          <a:p>
            <a:r>
              <a:rPr lang="en-US" noProof="0"/>
              <a:t>Presentation material not to be used or distributed without permission from the author. </a:t>
            </a:r>
            <a:endParaRPr lang="nb-NO" noProof="0"/>
          </a:p>
        </p:txBody>
      </p:sp>
      <p:sp>
        <p:nvSpPr>
          <p:cNvPr id="9" name="Slide Number Placeholder 4">
            <a:extLst>
              <a:ext uri="{FF2B5EF4-FFF2-40B4-BE49-F238E27FC236}">
                <a16:creationId xmlns:a16="http://schemas.microsoft.com/office/drawing/2014/main" id="{D1562FBE-5478-0248-8BD2-6886204CACCE}"/>
              </a:ext>
            </a:extLst>
          </p:cNvPr>
          <p:cNvSpPr>
            <a:spLocks noGrp="1"/>
          </p:cNvSpPr>
          <p:nvPr>
            <p:ph type="sldNum" sz="quarter" idx="13"/>
          </p:nvPr>
        </p:nvSpPr>
        <p:spPr>
          <a:xfrm>
            <a:off x="803276" y="6489699"/>
            <a:ext cx="332798" cy="213591"/>
          </a:xfrm>
          <a:prstGeom prst="rect">
            <a:avLst/>
          </a:prstGeom>
        </p:spPr>
        <p:txBody>
          <a:bodyPr/>
          <a:lstStyle/>
          <a:p>
            <a:fld id="{E4F9EB86-8110-D14E-B8CF-CB8DE250DDC0}" type="slidenum">
              <a:rPr lang="nb-NO" noProof="0" smtClean="0"/>
              <a:pPr/>
              <a:t>‹#›</a:t>
            </a:fld>
            <a:endParaRPr lang="nb-NO" noProof="0"/>
          </a:p>
        </p:txBody>
      </p:sp>
      <p:sp>
        <p:nvSpPr>
          <p:cNvPr id="14" name="Rektangel 13">
            <a:extLst>
              <a:ext uri="{FF2B5EF4-FFF2-40B4-BE49-F238E27FC236}">
                <a16:creationId xmlns:a16="http://schemas.microsoft.com/office/drawing/2014/main" id="{C298511D-1E2D-3A43-8338-1D573EAAEF7F}"/>
              </a:ext>
            </a:extLst>
          </p:cNvPr>
          <p:cNvSpPr/>
          <p:nvPr userDrawn="1"/>
        </p:nvSpPr>
        <p:spPr>
          <a:xfrm>
            <a:off x="5034430" y="0"/>
            <a:ext cx="7157570" cy="6858000"/>
          </a:xfrm>
          <a:prstGeom prst="rect">
            <a:avLst/>
          </a:prstGeom>
          <a:solidFill>
            <a:srgbClr val="DFEEF4">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23790691"/>
      </p:ext>
    </p:extLst>
  </p:cSld>
  <p:clrMapOvr>
    <a:masterClrMapping/>
  </p:clrMapOvr>
  <p:transition>
    <p:fade/>
  </p:transition>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tel og graf mørk">
    <p:bg>
      <p:bgPr>
        <a:solidFill>
          <a:schemeClr val="bg1">
            <a:alpha val="25000"/>
          </a:schemeClr>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E8BF1908-E723-4B44-A3FF-08064E624031}"/>
              </a:ext>
            </a:extLst>
          </p:cNvPr>
          <p:cNvSpPr/>
          <p:nvPr userDrawn="1"/>
        </p:nvSpPr>
        <p:spPr>
          <a:xfrm>
            <a:off x="0" y="0"/>
            <a:ext cx="4903788" cy="6858000"/>
          </a:xfrm>
          <a:prstGeom prst="rect">
            <a:avLst/>
          </a:prstGeom>
          <a:solidFill>
            <a:srgbClr val="1C4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5"/>
          <p:cNvSpPr>
            <a:spLocks noGrp="1"/>
          </p:cNvSpPr>
          <p:nvPr>
            <p:ph type="body" sz="quarter" idx="11"/>
          </p:nvPr>
        </p:nvSpPr>
        <p:spPr>
          <a:xfrm>
            <a:off x="821673" y="4426226"/>
            <a:ext cx="3806963" cy="1750737"/>
          </a:xfrm>
          <a:prstGeom prst="rect">
            <a:avLst/>
          </a:prstGeom>
        </p:spPr>
        <p:txBody>
          <a:bodyPr>
            <a:normAutofit/>
          </a:bodyPr>
          <a:lstStyle>
            <a:lvl1pPr marL="0" indent="0">
              <a:buNone/>
              <a:defRPr sz="2200" b="0" i="0">
                <a:solidFill>
                  <a:schemeClr val="bg1"/>
                </a:solidFill>
                <a:latin typeface="Calibri" panose="020F050202020403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nb-NO"/>
              <a:t>Klikk for å redigere tekststiler i malen</a:t>
            </a:r>
          </a:p>
        </p:txBody>
      </p:sp>
      <p:sp>
        <p:nvSpPr>
          <p:cNvPr id="13" name="Title 1">
            <a:extLst>
              <a:ext uri="{FF2B5EF4-FFF2-40B4-BE49-F238E27FC236}">
                <a16:creationId xmlns:a16="http://schemas.microsoft.com/office/drawing/2014/main" id="{82D8CF30-BCF9-B54C-8A90-5049D735FC62}"/>
              </a:ext>
            </a:extLst>
          </p:cNvPr>
          <p:cNvSpPr>
            <a:spLocks noGrp="1"/>
          </p:cNvSpPr>
          <p:nvPr>
            <p:ph type="title"/>
          </p:nvPr>
        </p:nvSpPr>
        <p:spPr>
          <a:xfrm>
            <a:off x="821673" y="1015999"/>
            <a:ext cx="3806963" cy="3084513"/>
          </a:xfrm>
          <a:prstGeom prst="rect">
            <a:avLst/>
          </a:prstGeom>
        </p:spPr>
        <p:txBody>
          <a:bodyPr/>
          <a:lstStyle>
            <a:lvl1pPr>
              <a:defRPr>
                <a:solidFill>
                  <a:schemeClr val="bg1"/>
                </a:solidFill>
              </a:defRPr>
            </a:lvl1pPr>
          </a:lstStyle>
          <a:p>
            <a:r>
              <a:rPr lang="nb-NO"/>
              <a:t>Klikk for å redigere tittelstil</a:t>
            </a:r>
          </a:p>
        </p:txBody>
      </p:sp>
      <p:sp>
        <p:nvSpPr>
          <p:cNvPr id="7" name="Date Placeholder 3">
            <a:extLst>
              <a:ext uri="{FF2B5EF4-FFF2-40B4-BE49-F238E27FC236}">
                <a16:creationId xmlns:a16="http://schemas.microsoft.com/office/drawing/2014/main" id="{3879C2B8-12AE-B84C-AEF2-68603160A5CB}"/>
              </a:ext>
            </a:extLst>
          </p:cNvPr>
          <p:cNvSpPr>
            <a:spLocks noGrp="1"/>
          </p:cNvSpPr>
          <p:nvPr>
            <p:ph type="dt" sz="half" idx="10"/>
          </p:nvPr>
        </p:nvSpPr>
        <p:spPr>
          <a:xfrm>
            <a:off x="1191948" y="6489700"/>
            <a:ext cx="1195652" cy="213591"/>
          </a:xfrm>
          <a:prstGeom prst="rect">
            <a:avLst/>
          </a:prstGeom>
        </p:spPr>
        <p:txBody>
          <a:bodyPr/>
          <a:lstStyle>
            <a:lvl1pPr>
              <a:defRPr>
                <a:solidFill>
                  <a:schemeClr val="bg1"/>
                </a:solidFill>
              </a:defRPr>
            </a:lvl1pPr>
          </a:lstStyle>
          <a:p>
            <a:fld id="{99EC050E-A66D-44DD-A519-8EA8B1799772}" type="datetime1">
              <a:rPr lang="nb-NO" smtClean="0"/>
              <a:t>08.02.2024</a:t>
            </a:fld>
            <a:endParaRPr lang="nb-NO"/>
          </a:p>
        </p:txBody>
      </p:sp>
      <p:sp>
        <p:nvSpPr>
          <p:cNvPr id="8" name="Footer Placeholder 4">
            <a:extLst>
              <a:ext uri="{FF2B5EF4-FFF2-40B4-BE49-F238E27FC236}">
                <a16:creationId xmlns:a16="http://schemas.microsoft.com/office/drawing/2014/main" id="{B289FFFB-E9B0-6744-BEEB-6027188D56C7}"/>
              </a:ext>
            </a:extLst>
          </p:cNvPr>
          <p:cNvSpPr>
            <a:spLocks noGrp="1"/>
          </p:cNvSpPr>
          <p:nvPr>
            <p:ph type="ftr" sz="quarter" idx="12"/>
          </p:nvPr>
        </p:nvSpPr>
        <p:spPr>
          <a:xfrm>
            <a:off x="2449513" y="6489699"/>
            <a:ext cx="4833937" cy="213591"/>
          </a:xfrm>
          <a:prstGeom prst="rect">
            <a:avLst/>
          </a:prstGeom>
        </p:spPr>
        <p:txBody>
          <a:bodyPr/>
          <a:lstStyle>
            <a:lvl1pPr>
              <a:defRPr>
                <a:solidFill>
                  <a:schemeClr val="bg1"/>
                </a:solidFill>
              </a:defRPr>
            </a:lvl1pPr>
          </a:lstStyle>
          <a:p>
            <a:r>
              <a:rPr lang="en-US"/>
              <a:t>Presentation material not to be used or distributed without permission from the author. </a:t>
            </a:r>
            <a:endParaRPr lang="nb-NO"/>
          </a:p>
        </p:txBody>
      </p:sp>
      <p:sp>
        <p:nvSpPr>
          <p:cNvPr id="9" name="Slide Number Placeholder 5">
            <a:extLst>
              <a:ext uri="{FF2B5EF4-FFF2-40B4-BE49-F238E27FC236}">
                <a16:creationId xmlns:a16="http://schemas.microsoft.com/office/drawing/2014/main" id="{BBF5DCC3-7B49-BB4E-8DEF-0009D0FE0EDA}"/>
              </a:ext>
            </a:extLst>
          </p:cNvPr>
          <p:cNvSpPr>
            <a:spLocks noGrp="1"/>
          </p:cNvSpPr>
          <p:nvPr>
            <p:ph type="sldNum" sz="quarter" idx="13"/>
          </p:nvPr>
        </p:nvSpPr>
        <p:spPr>
          <a:xfrm>
            <a:off x="803276" y="6489699"/>
            <a:ext cx="332798" cy="213591"/>
          </a:xfrm>
          <a:prstGeom prst="rect">
            <a:avLst/>
          </a:prstGeom>
        </p:spPr>
        <p:txBody>
          <a:bodyPr/>
          <a:lstStyle>
            <a:lvl1pPr>
              <a:defRPr>
                <a:solidFill>
                  <a:schemeClr val="bg1"/>
                </a:solidFill>
              </a:defRPr>
            </a:lvl1pPr>
          </a:lstStyle>
          <a:p>
            <a:fld id="{E4F9EB86-8110-D14E-B8CF-CB8DE250DDC0}" type="slidenum">
              <a:rPr lang="nb-NO" smtClean="0"/>
              <a:pPr/>
              <a:t>‹#›</a:t>
            </a:fld>
            <a:endParaRPr lang="nb-NO"/>
          </a:p>
        </p:txBody>
      </p:sp>
    </p:spTree>
    <p:extLst>
      <p:ext uri="{BB962C8B-B14F-4D97-AF65-F5344CB8AC3E}">
        <p14:creationId xmlns:p14="http://schemas.microsoft.com/office/powerpoint/2010/main" val="501263281"/>
      </p:ext>
    </p:extLst>
  </p:cSld>
  <p:clrMapOvr>
    <a:masterClrMapping/>
  </p:clrMapOvr>
  <p:transition>
    <p:fade/>
  </p:transition>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Innhold mørk #2">
    <p:bg>
      <p:bgPr>
        <a:solidFill>
          <a:schemeClr val="tx2"/>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0533856" y="6446114"/>
            <a:ext cx="926307" cy="213591"/>
          </a:xfrm>
        </p:spPr>
        <p:txBody>
          <a:bodyPr/>
          <a:lstStyle>
            <a:lvl1pPr>
              <a:defRPr>
                <a:solidFill>
                  <a:schemeClr val="bg2">
                    <a:lumMod val="90000"/>
                  </a:schemeClr>
                </a:solidFill>
              </a:defRPr>
            </a:lvl1pPr>
          </a:lstStyle>
          <a:p>
            <a:fld id="{7EA81265-9A25-4D7B-A5E1-36ECC2F84F8C}" type="datetime1">
              <a:rPr lang="nb-NO" smtClean="0"/>
              <a:t>08.02.2024</a:t>
            </a:fld>
            <a:endParaRPr lang="nb-NO"/>
          </a:p>
        </p:txBody>
      </p:sp>
      <p:sp>
        <p:nvSpPr>
          <p:cNvPr id="5" name="Footer Placeholder 4"/>
          <p:cNvSpPr>
            <a:spLocks noGrp="1"/>
          </p:cNvSpPr>
          <p:nvPr>
            <p:ph type="ftr" sz="quarter" idx="11"/>
          </p:nvPr>
        </p:nvSpPr>
        <p:spPr>
          <a:xfrm>
            <a:off x="810000" y="6448461"/>
            <a:ext cx="5035550" cy="213591"/>
          </a:xfrm>
        </p:spPr>
        <p:txBody>
          <a:bodyPr/>
          <a:lstStyle>
            <a:lvl1pPr algn="l">
              <a:defRPr>
                <a:solidFill>
                  <a:schemeClr val="bg2">
                    <a:lumMod val="90000"/>
                  </a:schemeClr>
                </a:solidFill>
              </a:defRPr>
            </a:lvl1pPr>
          </a:lstStyle>
          <a:p>
            <a:r>
              <a:rPr lang="en-US"/>
              <a:t>Presentation material not to be used or distributed without permission from the author. </a:t>
            </a:r>
            <a:endParaRPr lang="nb-NO"/>
          </a:p>
        </p:txBody>
      </p:sp>
      <p:sp>
        <p:nvSpPr>
          <p:cNvPr id="6" name="Slide Number Placeholder 5"/>
          <p:cNvSpPr>
            <a:spLocks noGrp="1"/>
          </p:cNvSpPr>
          <p:nvPr>
            <p:ph type="sldNum" sz="quarter" idx="12"/>
          </p:nvPr>
        </p:nvSpPr>
        <p:spPr>
          <a:xfrm>
            <a:off x="11714055" y="6446115"/>
            <a:ext cx="208864" cy="213591"/>
          </a:xfrm>
        </p:spPr>
        <p:txBody>
          <a:bodyPr/>
          <a:lstStyle>
            <a:lvl1pPr>
              <a:defRPr>
                <a:solidFill>
                  <a:schemeClr val="bg2">
                    <a:lumMod val="90000"/>
                  </a:schemeClr>
                </a:solidFill>
              </a:defRPr>
            </a:lvl1pPr>
          </a:lstStyle>
          <a:p>
            <a:fld id="{E4F9EB86-8110-D14E-B8CF-CB8DE250DDC0}" type="slidenum">
              <a:rPr lang="nb-NO" smtClean="0"/>
              <a:pPr/>
              <a:t>‹#›</a:t>
            </a:fld>
            <a:endParaRPr lang="nb-NO"/>
          </a:p>
        </p:txBody>
      </p:sp>
      <p:sp>
        <p:nvSpPr>
          <p:cNvPr id="11" name="Title Placeholder 1">
            <a:extLst>
              <a:ext uri="{FF2B5EF4-FFF2-40B4-BE49-F238E27FC236}">
                <a16:creationId xmlns:a16="http://schemas.microsoft.com/office/drawing/2014/main" id="{D3440623-1D32-1741-B396-2E9428CC6562}"/>
              </a:ext>
            </a:extLst>
          </p:cNvPr>
          <p:cNvSpPr>
            <a:spLocks noGrp="1"/>
          </p:cNvSpPr>
          <p:nvPr>
            <p:ph type="title" hasCustomPrompt="1"/>
          </p:nvPr>
        </p:nvSpPr>
        <p:spPr>
          <a:xfrm>
            <a:off x="803275" y="284400"/>
            <a:ext cx="10656888" cy="936000"/>
          </a:xfrm>
          <a:prstGeom prst="rect">
            <a:avLst/>
          </a:prstGeom>
        </p:spPr>
        <p:txBody>
          <a:bodyPr vert="horz" lIns="0" tIns="0" rIns="0" bIns="0" rtlCol="0" anchor="b">
            <a:noAutofit/>
          </a:bodyPr>
          <a:lstStyle>
            <a:lvl1pPr>
              <a:defRPr>
                <a:solidFill>
                  <a:schemeClr val="bg1"/>
                </a:solidFill>
              </a:defRPr>
            </a:lvl1pPr>
          </a:lstStyle>
          <a:p>
            <a:r>
              <a:rPr lang="nb-NO"/>
              <a:t>Her legger du inn overskrift (ikke mer enn to linjer)</a:t>
            </a:r>
            <a:endParaRPr lang="nb-NO" noProof="0"/>
          </a:p>
        </p:txBody>
      </p:sp>
      <p:sp>
        <p:nvSpPr>
          <p:cNvPr id="7" name="Content Placeholder 3">
            <a:extLst>
              <a:ext uri="{FF2B5EF4-FFF2-40B4-BE49-F238E27FC236}">
                <a16:creationId xmlns:a16="http://schemas.microsoft.com/office/drawing/2014/main" id="{F249F4CD-FF61-4C75-9E07-C861926D3388}"/>
              </a:ext>
            </a:extLst>
          </p:cNvPr>
          <p:cNvSpPr>
            <a:spLocks noGrp="1"/>
          </p:cNvSpPr>
          <p:nvPr>
            <p:ph sz="quarter" idx="14" hasCustomPrompt="1"/>
          </p:nvPr>
        </p:nvSpPr>
        <p:spPr>
          <a:xfrm>
            <a:off x="803274" y="1764792"/>
            <a:ext cx="4911725" cy="4334763"/>
          </a:xfrm>
          <a:prstGeom prst="rect">
            <a:avLst/>
          </a:prstGeom>
          <a:solidFill>
            <a:schemeClr val="bg2"/>
          </a:solidFill>
        </p:spPr>
        <p:txBody>
          <a:bodyPr lIns="0" tIns="0" rIns="0" bIns="0"/>
          <a:lstStyle>
            <a:lvl1pPr marL="0" indent="0" algn="ctr">
              <a:buNone/>
              <a:defRPr sz="1800"/>
            </a:lvl1pPr>
          </a:lstStyle>
          <a:p>
            <a:r>
              <a:rPr lang="nb-NO"/>
              <a:t>Denne boksen kan inneholde </a:t>
            </a:r>
            <a:br>
              <a:rPr lang="nb-NO"/>
            </a:br>
            <a:r>
              <a:rPr lang="nb-NO"/>
              <a:t>tekst, bilde, tabell, figur m.m.</a:t>
            </a:r>
          </a:p>
          <a:p>
            <a:endParaRPr lang="nb-NO"/>
          </a:p>
          <a:p>
            <a:r>
              <a:rPr lang="nb-NO"/>
              <a:t>Klikk på ikonet for å legge inn.</a:t>
            </a:r>
          </a:p>
          <a:p>
            <a:r>
              <a:rPr lang="nb-NO"/>
              <a:t>Ønsker du å legge inn bilde fra imageshop kan du bruke knappen for imageshop i menylinjen din</a:t>
            </a:r>
          </a:p>
          <a:p>
            <a:pPr lvl="0"/>
            <a:endParaRPr lang="nb-NO"/>
          </a:p>
        </p:txBody>
      </p:sp>
      <p:sp>
        <p:nvSpPr>
          <p:cNvPr id="8" name="Content Placeholder 3">
            <a:extLst>
              <a:ext uri="{FF2B5EF4-FFF2-40B4-BE49-F238E27FC236}">
                <a16:creationId xmlns:a16="http://schemas.microsoft.com/office/drawing/2014/main" id="{350A36D1-EEA6-4EB3-80AD-0DEBE5AC5457}"/>
              </a:ext>
            </a:extLst>
          </p:cNvPr>
          <p:cNvSpPr>
            <a:spLocks noGrp="1"/>
          </p:cNvSpPr>
          <p:nvPr>
            <p:ph sz="quarter" idx="15" hasCustomPrompt="1"/>
          </p:nvPr>
        </p:nvSpPr>
        <p:spPr>
          <a:xfrm>
            <a:off x="6483096" y="1764792"/>
            <a:ext cx="4911725" cy="4334763"/>
          </a:xfrm>
          <a:prstGeom prst="rect">
            <a:avLst/>
          </a:prstGeom>
          <a:solidFill>
            <a:schemeClr val="bg2"/>
          </a:solidFill>
        </p:spPr>
        <p:txBody>
          <a:bodyPr lIns="0" tIns="0" rIns="0" bIns="0"/>
          <a:lstStyle>
            <a:lvl1pPr marL="0" indent="0" algn="ctr">
              <a:buNone/>
              <a:defRPr sz="1800"/>
            </a:lvl1pPr>
          </a:lstStyle>
          <a:p>
            <a:r>
              <a:rPr lang="nb-NO"/>
              <a:t>Denne boksen kan inneholde </a:t>
            </a:r>
            <a:br>
              <a:rPr lang="nb-NO"/>
            </a:br>
            <a:r>
              <a:rPr lang="nb-NO"/>
              <a:t>tekst, bilde, tabell, figur m.m.</a:t>
            </a:r>
          </a:p>
          <a:p>
            <a:endParaRPr lang="nb-NO"/>
          </a:p>
          <a:p>
            <a:r>
              <a:rPr lang="nb-NO"/>
              <a:t>Klikk på ikonet for å legge inn.</a:t>
            </a:r>
          </a:p>
          <a:p>
            <a:r>
              <a:rPr lang="nb-NO"/>
              <a:t>Ønsker du å legge inn bilde fra imageshop kan du bruke knappen for imageshop i menylinjen din</a:t>
            </a:r>
          </a:p>
          <a:p>
            <a:pPr lvl="0"/>
            <a:endParaRPr lang="nb-NO"/>
          </a:p>
        </p:txBody>
      </p:sp>
    </p:spTree>
    <p:extLst>
      <p:ext uri="{BB962C8B-B14F-4D97-AF65-F5344CB8AC3E}">
        <p14:creationId xmlns:p14="http://schemas.microsoft.com/office/powerpoint/2010/main" val="2200801932"/>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om">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678501E-CF2B-44E1-9C90-2AE51E481081}" type="datetime1">
              <a:rPr lang="nb-NO" noProof="0" smtClean="0"/>
              <a:t>08.02.2024</a:t>
            </a:fld>
            <a:endParaRPr lang="nb-NO" noProof="0"/>
          </a:p>
        </p:txBody>
      </p:sp>
      <p:sp>
        <p:nvSpPr>
          <p:cNvPr id="5" name="Footer Placeholder 4"/>
          <p:cNvSpPr>
            <a:spLocks noGrp="1"/>
          </p:cNvSpPr>
          <p:nvPr>
            <p:ph type="ftr" sz="quarter" idx="11"/>
          </p:nvPr>
        </p:nvSpPr>
        <p:spPr/>
        <p:txBody>
          <a:bodyPr/>
          <a:lstStyle/>
          <a:p>
            <a:r>
              <a:rPr lang="en-US" noProof="0"/>
              <a:t>Presentation material not to be used or distributed without permission from the author. </a:t>
            </a:r>
            <a:endParaRPr lang="nb-NO" noProof="0"/>
          </a:p>
        </p:txBody>
      </p:sp>
      <p:sp>
        <p:nvSpPr>
          <p:cNvPr id="6" name="Slide Number Placeholder 5"/>
          <p:cNvSpPr>
            <a:spLocks noGrp="1"/>
          </p:cNvSpPr>
          <p:nvPr>
            <p:ph type="sldNum" sz="quarter" idx="12"/>
          </p:nvPr>
        </p:nvSpPr>
        <p:spPr/>
        <p:txBody>
          <a:bodyPr/>
          <a:lstStyle/>
          <a:p>
            <a:fld id="{E4F9EB86-8110-D14E-B8CF-CB8DE250DDC0}" type="slidenum">
              <a:rPr lang="nb-NO" noProof="0" smtClean="0"/>
              <a:t>‹#›</a:t>
            </a:fld>
            <a:endParaRPr lang="nb-NO" noProof="0"/>
          </a:p>
        </p:txBody>
      </p:sp>
    </p:spTree>
    <p:extLst>
      <p:ext uri="{BB962C8B-B14F-4D97-AF65-F5344CB8AC3E}">
        <p14:creationId xmlns:p14="http://schemas.microsoft.com/office/powerpoint/2010/main" val="2781721629"/>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Standard A lys">
    <p:spTree>
      <p:nvGrpSpPr>
        <p:cNvPr id="1" name=""/>
        <p:cNvGrpSpPr/>
        <p:nvPr/>
      </p:nvGrpSpPr>
      <p:grpSpPr>
        <a:xfrm>
          <a:off x="0" y="0"/>
          <a:ext cx="0" cy="0"/>
          <a:chOff x="0" y="0"/>
          <a:chExt cx="0" cy="0"/>
        </a:xfrm>
      </p:grpSpPr>
      <p:sp>
        <p:nvSpPr>
          <p:cNvPr id="3" name="Content Placeholder 2"/>
          <p:cNvSpPr>
            <a:spLocks noGrp="1"/>
          </p:cNvSpPr>
          <p:nvPr>
            <p:ph idx="1"/>
          </p:nvPr>
        </p:nvSpPr>
        <p:spPr>
          <a:xfrm>
            <a:off x="803275" y="2349499"/>
            <a:ext cx="10656888" cy="3827463"/>
          </a:xfrm>
        </p:spPr>
        <p:txBody>
          <a:bodyPr/>
          <a:lstStyle>
            <a:lvl1pPr marL="342900" indent="-342900">
              <a:buFont typeface="Arial" panose="020B0604020202020204" pitchFamily="34" charset="0"/>
              <a:buChar char="•"/>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nb-NO" noProof="0"/>
              <a:t>Klikk for å redigere tekststiler i malen</a:t>
            </a:r>
          </a:p>
        </p:txBody>
      </p:sp>
      <p:sp>
        <p:nvSpPr>
          <p:cNvPr id="4" name="Date Placeholder 3"/>
          <p:cNvSpPr>
            <a:spLocks noGrp="1"/>
          </p:cNvSpPr>
          <p:nvPr>
            <p:ph type="dt" sz="half" idx="10"/>
          </p:nvPr>
        </p:nvSpPr>
        <p:spPr/>
        <p:txBody>
          <a:bodyPr/>
          <a:lstStyle/>
          <a:p>
            <a:fld id="{6C4DC2B9-CB9F-496A-9F5E-1AF1FA390F55}" type="datetime1">
              <a:rPr lang="nb-NO" noProof="0" smtClean="0"/>
              <a:t>08.02.2024</a:t>
            </a:fld>
            <a:endParaRPr lang="nb-NO" noProof="0"/>
          </a:p>
        </p:txBody>
      </p:sp>
      <p:sp>
        <p:nvSpPr>
          <p:cNvPr id="5" name="Footer Placeholder 4"/>
          <p:cNvSpPr>
            <a:spLocks noGrp="1"/>
          </p:cNvSpPr>
          <p:nvPr>
            <p:ph type="ftr" sz="quarter" idx="11"/>
          </p:nvPr>
        </p:nvSpPr>
        <p:spPr/>
        <p:txBody>
          <a:bodyPr/>
          <a:lstStyle/>
          <a:p>
            <a:r>
              <a:rPr lang="en-US" noProof="0"/>
              <a:t>Presentation material not to be used or distributed without permission from the author. </a:t>
            </a:r>
            <a:endParaRPr lang="nb-NO" noProof="0"/>
          </a:p>
        </p:txBody>
      </p:sp>
      <p:sp>
        <p:nvSpPr>
          <p:cNvPr id="6" name="Slide Number Placeholder 5"/>
          <p:cNvSpPr>
            <a:spLocks noGrp="1"/>
          </p:cNvSpPr>
          <p:nvPr>
            <p:ph type="sldNum" sz="quarter" idx="12"/>
          </p:nvPr>
        </p:nvSpPr>
        <p:spPr/>
        <p:txBody>
          <a:bodyPr/>
          <a:lstStyle/>
          <a:p>
            <a:fld id="{E4F9EB86-8110-D14E-B8CF-CB8DE250DDC0}" type="slidenum">
              <a:rPr lang="nb-NO" noProof="0" smtClean="0"/>
              <a:t>‹#›</a:t>
            </a:fld>
            <a:endParaRPr lang="nb-NO" noProof="0"/>
          </a:p>
        </p:txBody>
      </p:sp>
      <p:sp>
        <p:nvSpPr>
          <p:cNvPr id="11" name="Title Placeholder 1">
            <a:extLst>
              <a:ext uri="{FF2B5EF4-FFF2-40B4-BE49-F238E27FC236}">
                <a16:creationId xmlns:a16="http://schemas.microsoft.com/office/drawing/2014/main" id="{D3440623-1D32-1741-B396-2E9428CC6562}"/>
              </a:ext>
            </a:extLst>
          </p:cNvPr>
          <p:cNvSpPr>
            <a:spLocks noGrp="1"/>
          </p:cNvSpPr>
          <p:nvPr>
            <p:ph type="title"/>
          </p:nvPr>
        </p:nvSpPr>
        <p:spPr>
          <a:xfrm>
            <a:off x="803275" y="368299"/>
            <a:ext cx="10656888" cy="1635125"/>
          </a:xfrm>
          <a:prstGeom prst="rect">
            <a:avLst/>
          </a:prstGeom>
        </p:spPr>
        <p:txBody>
          <a:bodyPr vert="horz" lIns="0" tIns="0" rIns="0" bIns="0" rtlCol="0" anchor="b">
            <a:normAutofit/>
          </a:bodyPr>
          <a:lstStyle/>
          <a:p>
            <a:r>
              <a:rPr lang="nb-NO" noProof="0"/>
              <a:t>Klikk for å redigere tittelstil</a:t>
            </a:r>
          </a:p>
        </p:txBody>
      </p:sp>
    </p:spTree>
    <p:extLst>
      <p:ext uri="{BB962C8B-B14F-4D97-AF65-F5344CB8AC3E}">
        <p14:creationId xmlns:p14="http://schemas.microsoft.com/office/powerpoint/2010/main" val="375441965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Innhold lys #2">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0533856" y="6446114"/>
            <a:ext cx="926307" cy="213591"/>
          </a:xfrm>
        </p:spPr>
        <p:txBody>
          <a:bodyPr/>
          <a:lstStyle/>
          <a:p>
            <a:fld id="{4A86EA54-FC94-4385-9799-65AAE55B92F3}" type="datetime1">
              <a:rPr lang="nb-NO" noProof="0" smtClean="0"/>
              <a:t>08.02.2024</a:t>
            </a:fld>
            <a:endParaRPr lang="nb-NO" noProof="0" dirty="0"/>
          </a:p>
        </p:txBody>
      </p:sp>
      <p:sp>
        <p:nvSpPr>
          <p:cNvPr id="5" name="Footer Placeholder 4"/>
          <p:cNvSpPr>
            <a:spLocks noGrp="1"/>
          </p:cNvSpPr>
          <p:nvPr>
            <p:ph type="ftr" sz="quarter" idx="11"/>
          </p:nvPr>
        </p:nvSpPr>
        <p:spPr>
          <a:xfrm>
            <a:off x="810000" y="6448461"/>
            <a:ext cx="5035550" cy="213591"/>
          </a:xfrm>
        </p:spPr>
        <p:txBody>
          <a:bodyPr/>
          <a:lstStyle>
            <a:lvl1pPr algn="l">
              <a:defRPr/>
            </a:lvl1pPr>
          </a:lstStyle>
          <a:p>
            <a:r>
              <a:rPr lang="nb-NO" dirty="0"/>
              <a:t>Sett inn navnet på presentasjonen ved å klikke på Header &amp; </a:t>
            </a:r>
            <a:r>
              <a:rPr lang="nb-NO" dirty="0" err="1"/>
              <a:t>Footer</a:t>
            </a:r>
            <a:r>
              <a:rPr lang="nb-NO" dirty="0"/>
              <a:t> i </a:t>
            </a:r>
            <a:r>
              <a:rPr lang="nb-NO" dirty="0" err="1"/>
              <a:t>Insert</a:t>
            </a:r>
            <a:r>
              <a:rPr lang="nb-NO" dirty="0"/>
              <a:t> fanen</a:t>
            </a:r>
          </a:p>
        </p:txBody>
      </p:sp>
      <p:sp>
        <p:nvSpPr>
          <p:cNvPr id="6" name="Slide Number Placeholder 5"/>
          <p:cNvSpPr>
            <a:spLocks noGrp="1"/>
          </p:cNvSpPr>
          <p:nvPr>
            <p:ph type="sldNum" sz="quarter" idx="12"/>
          </p:nvPr>
        </p:nvSpPr>
        <p:spPr>
          <a:xfrm>
            <a:off x="11714055" y="6446115"/>
            <a:ext cx="208864" cy="213591"/>
          </a:xfrm>
        </p:spPr>
        <p:txBody>
          <a:bodyPr/>
          <a:lstStyle/>
          <a:p>
            <a:fld id="{E4F9EB86-8110-D14E-B8CF-CB8DE250DDC0}" type="slidenum">
              <a:rPr lang="nb-NO" noProof="0" smtClean="0"/>
              <a:t>‹#›</a:t>
            </a:fld>
            <a:endParaRPr lang="nb-NO" noProof="0"/>
          </a:p>
        </p:txBody>
      </p:sp>
      <p:sp>
        <p:nvSpPr>
          <p:cNvPr id="11" name="Title Placeholder 1">
            <a:extLst>
              <a:ext uri="{FF2B5EF4-FFF2-40B4-BE49-F238E27FC236}">
                <a16:creationId xmlns:a16="http://schemas.microsoft.com/office/drawing/2014/main" id="{D3440623-1D32-1741-B396-2E9428CC6562}"/>
              </a:ext>
            </a:extLst>
          </p:cNvPr>
          <p:cNvSpPr>
            <a:spLocks noGrp="1"/>
          </p:cNvSpPr>
          <p:nvPr>
            <p:ph type="title" hasCustomPrompt="1"/>
          </p:nvPr>
        </p:nvSpPr>
        <p:spPr>
          <a:xfrm>
            <a:off x="803275" y="284400"/>
            <a:ext cx="10656888" cy="936000"/>
          </a:xfrm>
          <a:prstGeom prst="rect">
            <a:avLst/>
          </a:prstGeom>
        </p:spPr>
        <p:txBody>
          <a:bodyPr vert="horz" lIns="0" tIns="0" rIns="0" bIns="0" rtlCol="0" anchor="b">
            <a:noAutofit/>
          </a:bodyPr>
          <a:lstStyle>
            <a:lvl1pPr>
              <a:defRPr/>
            </a:lvl1pPr>
          </a:lstStyle>
          <a:p>
            <a:r>
              <a:rPr lang="nb-NO" dirty="0"/>
              <a:t>Her legger du inn overskrift (ikke mer enn to linjer)</a:t>
            </a:r>
            <a:endParaRPr lang="nb-NO" noProof="0" dirty="0"/>
          </a:p>
        </p:txBody>
      </p:sp>
      <p:sp>
        <p:nvSpPr>
          <p:cNvPr id="8" name="Content Placeholder 3">
            <a:extLst>
              <a:ext uri="{FF2B5EF4-FFF2-40B4-BE49-F238E27FC236}">
                <a16:creationId xmlns:a16="http://schemas.microsoft.com/office/drawing/2014/main" id="{350A36D1-EEA6-4EB3-80AD-0DEBE5AC5457}"/>
              </a:ext>
            </a:extLst>
          </p:cNvPr>
          <p:cNvSpPr>
            <a:spLocks noGrp="1"/>
          </p:cNvSpPr>
          <p:nvPr>
            <p:ph sz="quarter" idx="15" hasCustomPrompt="1"/>
          </p:nvPr>
        </p:nvSpPr>
        <p:spPr>
          <a:xfrm>
            <a:off x="808264" y="1764792"/>
            <a:ext cx="10586557" cy="4334763"/>
          </a:xfrm>
          <a:prstGeom prst="rect">
            <a:avLst/>
          </a:prstGeom>
          <a:solidFill>
            <a:schemeClr val="bg2"/>
          </a:solidFill>
        </p:spPr>
        <p:txBody>
          <a:bodyPr lIns="0" tIns="0" rIns="0" bIns="0"/>
          <a:lstStyle>
            <a:lvl1pPr marL="0" indent="0" algn="ctr">
              <a:buNone/>
              <a:defRPr sz="1800"/>
            </a:lvl1pPr>
          </a:lstStyle>
          <a:p>
            <a:r>
              <a:rPr lang="nb-NO" dirty="0"/>
              <a:t>Denne boksen kan inneholde </a:t>
            </a:r>
            <a:br>
              <a:rPr lang="nb-NO" dirty="0"/>
            </a:br>
            <a:r>
              <a:rPr lang="nb-NO" dirty="0"/>
              <a:t>tekst, bilde, tabell, figur m.m.</a:t>
            </a:r>
          </a:p>
          <a:p>
            <a:endParaRPr lang="nb-NO" dirty="0"/>
          </a:p>
          <a:p>
            <a:r>
              <a:rPr lang="nb-NO" dirty="0"/>
              <a:t>Klikk på ikonet for å legge inn.</a:t>
            </a:r>
          </a:p>
          <a:p>
            <a:r>
              <a:rPr lang="nb-NO" dirty="0"/>
              <a:t>Ønsker du å legge inn bilde fra imageshop kan du bruke knappen for imageshop i menylinjen din</a:t>
            </a:r>
          </a:p>
          <a:p>
            <a:pPr lvl="0"/>
            <a:endParaRPr lang="nb-NO" dirty="0"/>
          </a:p>
        </p:txBody>
      </p:sp>
    </p:spTree>
    <p:extLst>
      <p:ext uri="{BB962C8B-B14F-4D97-AF65-F5344CB8AC3E}">
        <p14:creationId xmlns:p14="http://schemas.microsoft.com/office/powerpoint/2010/main" val="3012608441"/>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Standard A mørk">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1BCD60CE-A465-2045-AF36-7D10B2120335}"/>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803275" y="2349499"/>
            <a:ext cx="10656888" cy="3827463"/>
          </a:xfrm>
        </p:spPr>
        <p:txBody>
          <a:bodyPr/>
          <a:lstStyle>
            <a:lvl1pPr marL="342900" indent="-342900">
              <a:buFont typeface="Arial" panose="020B0604020202020204" pitchFamily="34" charset="0"/>
              <a:buChar char="•"/>
              <a:defRPr>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714500" indent="-342900">
              <a:buFont typeface="Arial" panose="020B0604020202020204" pitchFamily="34" charset="0"/>
              <a:buChar char="•"/>
              <a:defRPr>
                <a:solidFill>
                  <a:schemeClr val="bg1"/>
                </a:solidFill>
              </a:defRPr>
            </a:lvl4pPr>
            <a:lvl5pPr marL="2171700" indent="-342900">
              <a:buFont typeface="Arial" panose="020B0604020202020204" pitchFamily="34" charset="0"/>
              <a:buChar char="•"/>
              <a:defRPr>
                <a:solidFill>
                  <a:schemeClr val="bg1"/>
                </a:solidFill>
              </a:defRPr>
            </a:lvl5pPr>
          </a:lstStyle>
          <a:p>
            <a:pPr lvl="0"/>
            <a:r>
              <a:rPr lang="nb-NO" noProof="0"/>
              <a:t>Klikk for å redigere tekststiler i malen</a:t>
            </a:r>
          </a:p>
        </p:txBody>
      </p:sp>
      <p:sp>
        <p:nvSpPr>
          <p:cNvPr id="4" name="Date Placeholder 3"/>
          <p:cNvSpPr>
            <a:spLocks noGrp="1"/>
          </p:cNvSpPr>
          <p:nvPr>
            <p:ph type="dt" sz="half" idx="10"/>
          </p:nvPr>
        </p:nvSpPr>
        <p:spPr/>
        <p:txBody>
          <a:bodyPr/>
          <a:lstStyle>
            <a:lvl1pPr>
              <a:defRPr>
                <a:solidFill>
                  <a:schemeClr val="bg1"/>
                </a:solidFill>
              </a:defRPr>
            </a:lvl1pPr>
          </a:lstStyle>
          <a:p>
            <a:fld id="{96F8BD3A-CA44-4AB8-BEF0-EF1BBEA2EEA1}" type="datetime1">
              <a:rPr lang="nb-NO" smtClean="0"/>
              <a:t>08.02.2024</a:t>
            </a:fld>
            <a:endParaRPr lang="nb-NO"/>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material not to be used or distributed without permission from the author. </a:t>
            </a:r>
            <a:endParaRPr lang="nb-NO"/>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4F9EB86-8110-D14E-B8CF-CB8DE250DDC0}" type="slidenum">
              <a:rPr lang="nb-NO" smtClean="0"/>
              <a:pPr/>
              <a:t>‹#›</a:t>
            </a:fld>
            <a:endParaRPr lang="nb-NO"/>
          </a:p>
        </p:txBody>
      </p:sp>
    </p:spTree>
    <p:extLst>
      <p:ext uri="{BB962C8B-B14F-4D97-AF65-F5344CB8AC3E}">
        <p14:creationId xmlns:p14="http://schemas.microsoft.com/office/powerpoint/2010/main" val="2744681824"/>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_Standard B lys">
    <p:bg>
      <p:bgPr>
        <a:solidFill>
          <a:srgbClr val="DFEEF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indent="0">
              <a:buFontTx/>
              <a:buNone/>
              <a:defRPr/>
            </a:lvl1pPr>
          </a:lstStyle>
          <a:p>
            <a:r>
              <a:rPr lang="nb-NO" noProof="0"/>
              <a:t>Klikk for å redigere tittelstil</a:t>
            </a:r>
          </a:p>
        </p:txBody>
      </p:sp>
      <p:sp>
        <p:nvSpPr>
          <p:cNvPr id="3" name="Content Placeholder 2"/>
          <p:cNvSpPr>
            <a:spLocks noGrp="1"/>
          </p:cNvSpPr>
          <p:nvPr>
            <p:ph idx="1"/>
          </p:nvPr>
        </p:nvSpPr>
        <p:spPr>
          <a:xfrm>
            <a:off x="803275" y="1674399"/>
            <a:ext cx="5126470" cy="4502563"/>
          </a:xfrm>
        </p:spPr>
        <p:txBody>
          <a:bodyPr/>
          <a:lstStyle>
            <a:lvl1pPr marL="342900" indent="-342900">
              <a:buFont typeface="Arial" panose="020B0604020202020204" pitchFamily="34" charset="0"/>
              <a:buChar char="•"/>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nb-NO" noProof="0"/>
              <a:t>Klikk for å redigere tekststiler i malen</a:t>
            </a:r>
          </a:p>
        </p:txBody>
      </p:sp>
      <p:sp>
        <p:nvSpPr>
          <p:cNvPr id="4" name="Date Placeholder 3"/>
          <p:cNvSpPr>
            <a:spLocks noGrp="1"/>
          </p:cNvSpPr>
          <p:nvPr>
            <p:ph type="dt" sz="half" idx="10"/>
          </p:nvPr>
        </p:nvSpPr>
        <p:spPr/>
        <p:txBody>
          <a:bodyPr/>
          <a:lstStyle>
            <a:lvl1pPr marL="0" indent="0">
              <a:buFontTx/>
              <a:buNone/>
              <a:defRPr/>
            </a:lvl1pPr>
          </a:lstStyle>
          <a:p>
            <a:fld id="{C1AE9E5B-2A52-40AD-912C-D090614271AB}" type="datetime1">
              <a:rPr lang="nb-NO" smtClean="0"/>
              <a:t>08.02.2024</a:t>
            </a:fld>
            <a:endParaRPr lang="nb-NO"/>
          </a:p>
        </p:txBody>
      </p:sp>
      <p:sp>
        <p:nvSpPr>
          <p:cNvPr id="5" name="Footer Placeholder 4"/>
          <p:cNvSpPr>
            <a:spLocks noGrp="1"/>
          </p:cNvSpPr>
          <p:nvPr>
            <p:ph type="ftr" sz="quarter" idx="11"/>
          </p:nvPr>
        </p:nvSpPr>
        <p:spPr/>
        <p:txBody>
          <a:bodyPr/>
          <a:lstStyle>
            <a:lvl1pPr marL="0" indent="0">
              <a:buFontTx/>
              <a:buNone/>
              <a:defRPr/>
            </a:lvl1pPr>
          </a:lstStyle>
          <a:p>
            <a:r>
              <a:rPr lang="en-US"/>
              <a:t>Presentation material not to be used or distributed without permission from the author. </a:t>
            </a:r>
            <a:endParaRPr lang="nb-NO"/>
          </a:p>
        </p:txBody>
      </p:sp>
      <p:sp>
        <p:nvSpPr>
          <p:cNvPr id="6" name="Slide Number Placeholder 5"/>
          <p:cNvSpPr>
            <a:spLocks noGrp="1"/>
          </p:cNvSpPr>
          <p:nvPr>
            <p:ph type="sldNum" sz="quarter" idx="12"/>
          </p:nvPr>
        </p:nvSpPr>
        <p:spPr/>
        <p:txBody>
          <a:bodyPr/>
          <a:lstStyle>
            <a:lvl1pPr marL="0" indent="0">
              <a:buFontTx/>
              <a:buNone/>
              <a:defRPr/>
            </a:lvl1pPr>
          </a:lstStyle>
          <a:p>
            <a:fld id="{E4F9EB86-8110-D14E-B8CF-CB8DE250DDC0}" type="slidenum">
              <a:rPr lang="nb-NO" smtClean="0"/>
              <a:pPr/>
              <a:t>‹#›</a:t>
            </a:fld>
            <a:endParaRPr lang="nb-NO"/>
          </a:p>
        </p:txBody>
      </p:sp>
      <p:sp>
        <p:nvSpPr>
          <p:cNvPr id="7" name="Content Placeholder 2"/>
          <p:cNvSpPr>
            <a:spLocks noGrp="1"/>
          </p:cNvSpPr>
          <p:nvPr>
            <p:ph idx="13"/>
          </p:nvPr>
        </p:nvSpPr>
        <p:spPr>
          <a:xfrm>
            <a:off x="6096000" y="1674399"/>
            <a:ext cx="5364161" cy="4502563"/>
          </a:xfrm>
        </p:spPr>
        <p:txBody>
          <a:bodyPr/>
          <a:lstStyle>
            <a:lvl1pPr marL="342900" indent="-342900">
              <a:buFont typeface="Arial" panose="020B0604020202020204" pitchFamily="34" charset="0"/>
              <a:buChar char="•"/>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nb-NO" noProof="0"/>
              <a:t>Klikk for å redigere tekststiler i malen</a:t>
            </a:r>
          </a:p>
        </p:txBody>
      </p:sp>
    </p:spTree>
    <p:extLst>
      <p:ext uri="{BB962C8B-B14F-4D97-AF65-F5344CB8AC3E}">
        <p14:creationId xmlns:p14="http://schemas.microsoft.com/office/powerpoint/2010/main" val="2352492938"/>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Blank med strip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050157"/>
      </p:ext>
    </p:extLst>
  </p:cSld>
  <p:clrMapOvr>
    <a:masterClrMapping/>
  </p:clrMapOvr>
  <p:transition>
    <p:fade/>
  </p:transition>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Standard 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a:t>Klikk for å redigere tittelstil</a:t>
            </a:r>
            <a:endParaRPr lang="nb-NO" noProof="0" dirty="0"/>
          </a:p>
        </p:txBody>
      </p:sp>
      <p:sp>
        <p:nvSpPr>
          <p:cNvPr id="4" name="Date Placeholder 3"/>
          <p:cNvSpPr>
            <a:spLocks noGrp="1"/>
          </p:cNvSpPr>
          <p:nvPr>
            <p:ph type="dt" sz="half" idx="10"/>
          </p:nvPr>
        </p:nvSpPr>
        <p:spPr/>
        <p:txBody>
          <a:bodyPr/>
          <a:lstStyle/>
          <a:p>
            <a:fld id="{1D0F6CF2-1F45-43BF-B224-40185FB20880}" type="datetime1">
              <a:rPr lang="nb-NO" noProof="0" smtClean="0"/>
              <a:t>08.02.2024</a:t>
            </a:fld>
            <a:endParaRPr lang="nb-NO" noProof="0" dirty="0"/>
          </a:p>
        </p:txBody>
      </p:sp>
      <p:sp>
        <p:nvSpPr>
          <p:cNvPr id="5" name="Footer Placeholder 4"/>
          <p:cNvSpPr>
            <a:spLocks noGrp="1"/>
          </p:cNvSpPr>
          <p:nvPr>
            <p:ph type="ftr" sz="quarter" idx="11"/>
          </p:nvPr>
        </p:nvSpPr>
        <p:spPr/>
        <p:txBody>
          <a:bodyPr/>
          <a:lstStyle/>
          <a:p>
            <a:r>
              <a:rPr lang="en-US" noProof="0"/>
              <a:t>Presentation material not to be used or distributed without permission from the author. </a:t>
            </a:r>
            <a:endParaRPr lang="nb-NO" noProof="0" dirty="0"/>
          </a:p>
        </p:txBody>
      </p:sp>
      <p:sp>
        <p:nvSpPr>
          <p:cNvPr id="6" name="Slide Number Placeholder 5"/>
          <p:cNvSpPr>
            <a:spLocks noGrp="1"/>
          </p:cNvSpPr>
          <p:nvPr>
            <p:ph type="sldNum" sz="quarter" idx="12"/>
          </p:nvPr>
        </p:nvSpPr>
        <p:spPr/>
        <p:txBody>
          <a:bodyPr/>
          <a:lstStyle/>
          <a:p>
            <a:fld id="{E4F9EB86-8110-D14E-B8CF-CB8DE250DDC0}" type="slidenum">
              <a:rPr lang="nb-NO" noProof="0" smtClean="0"/>
              <a:t>‹#›</a:t>
            </a:fld>
            <a:endParaRPr lang="nb-NO" noProof="0" dirty="0"/>
          </a:p>
        </p:txBody>
      </p:sp>
      <p:sp>
        <p:nvSpPr>
          <p:cNvPr id="10" name="Content Placeholder 9"/>
          <p:cNvSpPr>
            <a:spLocks noGrp="1"/>
          </p:cNvSpPr>
          <p:nvPr>
            <p:ph sz="quarter" idx="13"/>
          </p:nvPr>
        </p:nvSpPr>
        <p:spPr>
          <a:xfrm>
            <a:off x="731837" y="2349500"/>
            <a:ext cx="10728325" cy="382746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87004536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ext Placeholder 7"/>
          <p:cNvSpPr>
            <a:spLocks noGrp="1"/>
          </p:cNvSpPr>
          <p:nvPr>
            <p:ph type="body" sz="quarter" idx="17"/>
          </p:nvPr>
        </p:nvSpPr>
        <p:spPr>
          <a:xfrm>
            <a:off x="866930" y="1368000"/>
            <a:ext cx="10486869" cy="4103410"/>
          </a:xfrm>
        </p:spPr>
        <p:txBody>
          <a:bodyPr/>
          <a:lstStyle>
            <a:lvl1pPr marL="0" indent="0" algn="l">
              <a:buNone/>
              <a:defRPr sz="2000">
                <a:solidFill>
                  <a:schemeClr val="tx1"/>
                </a:solidFill>
              </a:defRPr>
            </a:lvl1pPr>
          </a:lstStyle>
          <a:p>
            <a:endParaRPr lang="en-GB"/>
          </a:p>
        </p:txBody>
      </p:sp>
      <p:sp>
        <p:nvSpPr>
          <p:cNvPr id="7" name="Title Placeholder 1"/>
          <p:cNvSpPr>
            <a:spLocks noGrp="1"/>
          </p:cNvSpPr>
          <p:nvPr>
            <p:ph type="title"/>
          </p:nvPr>
        </p:nvSpPr>
        <p:spPr>
          <a:xfrm>
            <a:off x="838200" y="468000"/>
            <a:ext cx="10515600" cy="473104"/>
          </a:xfrm>
          <a:prstGeom prst="rect">
            <a:avLst/>
          </a:prstGeom>
        </p:spPr>
        <p:txBody>
          <a:bodyPr vert="horz" lIns="91440" tIns="45720" rIns="91440" bIns="0" rtlCol="0" anchor="b" anchorCtr="0">
            <a:noAutofit/>
          </a:bodyPr>
          <a:lstStyle>
            <a:lvl1pPr>
              <a:defRPr sz="3600" b="1">
                <a:solidFill>
                  <a:schemeClr val="accent2"/>
                </a:solidFill>
              </a:defRPr>
            </a:lvl1pPr>
          </a:lstStyle>
          <a:p>
            <a:r>
              <a:rPr lang="en-US"/>
              <a:t>Click to edit Master title style</a:t>
            </a:r>
            <a:endParaRPr lang="en-GB"/>
          </a:p>
        </p:txBody>
      </p:sp>
      <p:sp>
        <p:nvSpPr>
          <p:cNvPr id="6" name="Slide Number Placeholder 5"/>
          <p:cNvSpPr>
            <a:spLocks noGrp="1"/>
          </p:cNvSpPr>
          <p:nvPr>
            <p:ph type="sldNum" sz="quarter" idx="12"/>
          </p:nvPr>
        </p:nvSpPr>
        <p:spPr>
          <a:xfrm>
            <a:off x="838200" y="6131286"/>
            <a:ext cx="2743200" cy="365125"/>
          </a:xfrm>
        </p:spPr>
        <p:txBody>
          <a:bodyPr>
            <a:noAutofit/>
          </a:bodyPr>
          <a:lstStyle/>
          <a:p>
            <a:fld id="{F46C79FD-C571-418B-AB0F-5EE936C85276}" type="slidenum">
              <a:rPr lang="en-GB" smtClean="0"/>
              <a:t>‹#›</a:t>
            </a:fld>
            <a:endParaRPr lang="en-GB"/>
          </a:p>
        </p:txBody>
      </p:sp>
    </p:spTree>
    <p:extLst>
      <p:ext uri="{BB962C8B-B14F-4D97-AF65-F5344CB8AC3E}">
        <p14:creationId xmlns:p14="http://schemas.microsoft.com/office/powerpoint/2010/main" val="39137183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46276-A55B-44BB-A0D4-67843DDA5917}"/>
              </a:ext>
            </a:extLst>
          </p:cNvPr>
          <p:cNvSpPr>
            <a:spLocks noGrp="1"/>
          </p:cNvSpPr>
          <p:nvPr>
            <p:ph type="title"/>
          </p:nvPr>
        </p:nvSpPr>
        <p:spPr/>
        <p:txBody>
          <a:bodyPr/>
          <a:lstStyle/>
          <a:p>
            <a:r>
              <a:rPr lang="nb-NO" dirty="0" err="1"/>
              <a:t>Click</a:t>
            </a:r>
            <a:r>
              <a:rPr lang="nb-NO" dirty="0"/>
              <a:t> to </a:t>
            </a:r>
            <a:r>
              <a:rPr lang="nb-NO" dirty="0" err="1"/>
              <a:t>edit</a:t>
            </a:r>
            <a:r>
              <a:rPr lang="nb-NO" dirty="0"/>
              <a:t> Master </a:t>
            </a:r>
            <a:r>
              <a:rPr lang="nb-NO" dirty="0" err="1"/>
              <a:t>title</a:t>
            </a:r>
            <a:r>
              <a:rPr lang="nb-NO" dirty="0"/>
              <a:t> style</a:t>
            </a:r>
          </a:p>
        </p:txBody>
      </p:sp>
      <p:sp>
        <p:nvSpPr>
          <p:cNvPr id="3" name="Content Placeholder 2">
            <a:extLst>
              <a:ext uri="{FF2B5EF4-FFF2-40B4-BE49-F238E27FC236}">
                <a16:creationId xmlns:a16="http://schemas.microsoft.com/office/drawing/2014/main" id="{2EDA8AE1-EE38-4F01-9F30-DD6F5F638582}"/>
              </a:ext>
            </a:extLst>
          </p:cNvPr>
          <p:cNvSpPr>
            <a:spLocks noGrp="1"/>
          </p:cNvSpPr>
          <p:nvPr>
            <p:ph sz="half" idx="1"/>
          </p:nvPr>
        </p:nvSpPr>
        <p:spPr>
          <a:xfrm>
            <a:off x="838200" y="1825625"/>
            <a:ext cx="5181600" cy="4351338"/>
          </a:xfrm>
        </p:spPr>
        <p:txBody>
          <a:bodyPr/>
          <a:lstStyle/>
          <a:p>
            <a:pPr lvl="0"/>
            <a:r>
              <a:rPr lang="nb-NO" dirty="0" err="1"/>
              <a:t>Click</a:t>
            </a:r>
            <a:r>
              <a:rPr lang="nb-NO" dirty="0"/>
              <a:t> to </a:t>
            </a:r>
            <a:r>
              <a:rPr lang="nb-NO" dirty="0" err="1"/>
              <a:t>edit</a:t>
            </a:r>
            <a:r>
              <a:rPr lang="nb-NO" dirty="0"/>
              <a: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nb-NO" dirty="0"/>
          </a:p>
        </p:txBody>
      </p:sp>
      <p:sp>
        <p:nvSpPr>
          <p:cNvPr id="4" name="Content Placeholder 3">
            <a:extLst>
              <a:ext uri="{FF2B5EF4-FFF2-40B4-BE49-F238E27FC236}">
                <a16:creationId xmlns:a16="http://schemas.microsoft.com/office/drawing/2014/main" id="{BDE7AA6D-70EB-4317-AD3B-6B063202BF2A}"/>
              </a:ext>
            </a:extLst>
          </p:cNvPr>
          <p:cNvSpPr>
            <a:spLocks noGrp="1"/>
          </p:cNvSpPr>
          <p:nvPr>
            <p:ph sz="half" idx="2"/>
          </p:nvPr>
        </p:nvSpPr>
        <p:spPr>
          <a:xfrm>
            <a:off x="6172200" y="1825625"/>
            <a:ext cx="5181600" cy="4351338"/>
          </a:xfrm>
        </p:spPr>
        <p:txBody>
          <a:bodyPr/>
          <a:lstStyle/>
          <a:p>
            <a:pPr lvl="0"/>
            <a:r>
              <a:rPr lang="nb-NO" dirty="0" err="1"/>
              <a:t>Click</a:t>
            </a:r>
            <a:r>
              <a:rPr lang="nb-NO" dirty="0"/>
              <a:t> to </a:t>
            </a:r>
            <a:r>
              <a:rPr lang="nb-NO" dirty="0" err="1"/>
              <a:t>edit</a:t>
            </a:r>
            <a:r>
              <a:rPr lang="nb-NO" dirty="0"/>
              <a: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3"/>
            <a:r>
              <a:rPr lang="nb-NO" dirty="0" err="1"/>
              <a:t>Fourth</a:t>
            </a:r>
            <a:r>
              <a:rPr lang="nb-NO" dirty="0"/>
              <a:t> </a:t>
            </a:r>
            <a:r>
              <a:rPr lang="nb-NO" dirty="0" err="1"/>
              <a:t>level</a:t>
            </a:r>
            <a:endParaRPr lang="nb-NO" dirty="0"/>
          </a:p>
          <a:p>
            <a:pPr lvl="4"/>
            <a:r>
              <a:rPr lang="nb-NO" dirty="0"/>
              <a:t>Fifth </a:t>
            </a:r>
            <a:r>
              <a:rPr lang="nb-NO" dirty="0" err="1"/>
              <a:t>level</a:t>
            </a:r>
            <a:endParaRPr lang="nb-NO" dirty="0"/>
          </a:p>
        </p:txBody>
      </p:sp>
      <p:sp>
        <p:nvSpPr>
          <p:cNvPr id="5" name="Date Placeholder 4">
            <a:extLst>
              <a:ext uri="{FF2B5EF4-FFF2-40B4-BE49-F238E27FC236}">
                <a16:creationId xmlns:a16="http://schemas.microsoft.com/office/drawing/2014/main" id="{7E694045-3A27-475A-A462-61306EAD7F1C}"/>
              </a:ext>
            </a:extLst>
          </p:cNvPr>
          <p:cNvSpPr>
            <a:spLocks noGrp="1"/>
          </p:cNvSpPr>
          <p:nvPr>
            <p:ph type="dt" sz="half" idx="10"/>
          </p:nvPr>
        </p:nvSpPr>
        <p:spPr/>
        <p:txBody>
          <a:bodyPr/>
          <a:lstStyle/>
          <a:p>
            <a:fld id="{F330DC69-1B0F-4540-BE8B-0946836CCE2A}" type="datetimeFigureOut">
              <a:rPr lang="nb-NO" smtClean="0"/>
              <a:t>08.02.2024</a:t>
            </a:fld>
            <a:endParaRPr lang="nb-NO" dirty="0"/>
          </a:p>
        </p:txBody>
      </p:sp>
      <p:sp>
        <p:nvSpPr>
          <p:cNvPr id="6" name="Footer Placeholder 5">
            <a:extLst>
              <a:ext uri="{FF2B5EF4-FFF2-40B4-BE49-F238E27FC236}">
                <a16:creationId xmlns:a16="http://schemas.microsoft.com/office/drawing/2014/main" id="{E02F4B17-5631-4A9E-B7A1-42343BBD1FF5}"/>
              </a:ext>
            </a:extLst>
          </p:cNvPr>
          <p:cNvSpPr>
            <a:spLocks noGrp="1"/>
          </p:cNvSpPr>
          <p:nvPr>
            <p:ph type="ftr" sz="quarter" idx="11"/>
          </p:nvPr>
        </p:nvSpPr>
        <p:spPr/>
        <p:txBody>
          <a:bodyPr/>
          <a:lstStyle/>
          <a:p>
            <a:endParaRPr lang="nb-NO" dirty="0"/>
          </a:p>
        </p:txBody>
      </p:sp>
      <p:sp>
        <p:nvSpPr>
          <p:cNvPr id="7" name="Slide Number Placeholder 6">
            <a:extLst>
              <a:ext uri="{FF2B5EF4-FFF2-40B4-BE49-F238E27FC236}">
                <a16:creationId xmlns:a16="http://schemas.microsoft.com/office/drawing/2014/main" id="{738BC78F-DAB1-4299-9995-73F828970EDF}"/>
              </a:ext>
            </a:extLst>
          </p:cNvPr>
          <p:cNvSpPr>
            <a:spLocks noGrp="1"/>
          </p:cNvSpPr>
          <p:nvPr>
            <p:ph type="sldNum" sz="quarter" idx="12"/>
          </p:nvPr>
        </p:nvSpPr>
        <p:spPr/>
        <p:txBody>
          <a:bodyPr/>
          <a:lstStyle/>
          <a:p>
            <a:fld id="{177E01A7-7F64-46CB-B9E3-38DB1FCD165B}" type="slidenum">
              <a:rPr lang="nb-NO" smtClean="0"/>
              <a:t>‹#›</a:t>
            </a:fld>
            <a:endParaRPr lang="nb-NO" dirty="0"/>
          </a:p>
        </p:txBody>
      </p:sp>
    </p:spTree>
    <p:extLst>
      <p:ext uri="{BB962C8B-B14F-4D97-AF65-F5344CB8AC3E}">
        <p14:creationId xmlns:p14="http://schemas.microsoft.com/office/powerpoint/2010/main" val="35829887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Avsender">
    <p:bg>
      <p:bgPr>
        <a:solidFill>
          <a:schemeClr val="accent5"/>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530115D-95B1-4043-45DF-472A62DD2D96}"/>
              </a:ext>
            </a:extLst>
          </p:cNvPr>
          <p:cNvSpPr txBox="1"/>
          <p:nvPr userDrawn="1"/>
        </p:nvSpPr>
        <p:spPr>
          <a:xfrm>
            <a:off x="494577" y="5191213"/>
            <a:ext cx="3558439" cy="307777"/>
          </a:xfrm>
          <a:prstGeom prst="rect">
            <a:avLst/>
          </a:prstGeom>
          <a:noFill/>
        </p:spPr>
        <p:txBody>
          <a:bodyPr wrap="square" rtlCol="0">
            <a:spAutoFit/>
          </a:bodyPr>
          <a:lstStyle/>
          <a:p>
            <a:r>
              <a:rPr lang="en-US" sz="1400" dirty="0">
                <a:solidFill>
                  <a:schemeClr val="bg1"/>
                </a:solidFill>
              </a:rPr>
              <a:t>www.businessnorway.com</a:t>
            </a:r>
            <a:endParaRPr lang="nn-NO" sz="1400" dirty="0">
              <a:solidFill>
                <a:schemeClr val="bg1"/>
              </a:solidFill>
            </a:endParaRPr>
          </a:p>
        </p:txBody>
      </p:sp>
      <p:pic>
        <p:nvPicPr>
          <p:cNvPr id="13" name="Graphic 12">
            <a:extLst>
              <a:ext uri="{FF2B5EF4-FFF2-40B4-BE49-F238E27FC236}">
                <a16:creationId xmlns:a16="http://schemas.microsoft.com/office/drawing/2014/main" id="{FA9DAFF3-49CF-549B-2DCA-6DC64BE639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7393" y="2010282"/>
            <a:ext cx="1480958" cy="558893"/>
          </a:xfrm>
          <a:prstGeom prst="rect">
            <a:avLst/>
          </a:prstGeom>
        </p:spPr>
      </p:pic>
      <p:pic>
        <p:nvPicPr>
          <p:cNvPr id="14" name="Graphic 13">
            <a:extLst>
              <a:ext uri="{FF2B5EF4-FFF2-40B4-BE49-F238E27FC236}">
                <a16:creationId xmlns:a16="http://schemas.microsoft.com/office/drawing/2014/main" id="{614875E4-9834-0511-DB70-E3D58A700C6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4419" y="695275"/>
            <a:ext cx="2232323" cy="415854"/>
          </a:xfrm>
          <a:prstGeom prst="rect">
            <a:avLst/>
          </a:prstGeom>
        </p:spPr>
      </p:pic>
      <p:cxnSp>
        <p:nvCxnSpPr>
          <p:cNvPr id="16" name="Straight Connector 15">
            <a:extLst>
              <a:ext uri="{FF2B5EF4-FFF2-40B4-BE49-F238E27FC236}">
                <a16:creationId xmlns:a16="http://schemas.microsoft.com/office/drawing/2014/main" id="{609B92A4-2E63-D3E3-E8C4-51A820F47EB6}"/>
              </a:ext>
            </a:extLst>
          </p:cNvPr>
          <p:cNvCxnSpPr>
            <a:cxnSpLocks/>
          </p:cNvCxnSpPr>
          <p:nvPr userDrawn="1"/>
        </p:nvCxnSpPr>
        <p:spPr>
          <a:xfrm>
            <a:off x="575374" y="2853408"/>
            <a:ext cx="110831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a:extLst>
              <a:ext uri="{FF2B5EF4-FFF2-40B4-BE49-F238E27FC236}">
                <a16:creationId xmlns:a16="http://schemas.microsoft.com/office/drawing/2014/main" id="{9085E4AA-E768-FB32-19C1-7EC2C4DC8D6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1562" y="3020528"/>
            <a:ext cx="1450593" cy="133024"/>
          </a:xfrm>
          <a:prstGeom prst="rect">
            <a:avLst/>
          </a:prstGeom>
        </p:spPr>
      </p:pic>
      <p:sp>
        <p:nvSpPr>
          <p:cNvPr id="21" name="Content Placeholder 20">
            <a:extLst>
              <a:ext uri="{FF2B5EF4-FFF2-40B4-BE49-F238E27FC236}">
                <a16:creationId xmlns:a16="http://schemas.microsoft.com/office/drawing/2014/main" id="{F4787684-FF19-C120-DF20-006FAB76C476}"/>
              </a:ext>
            </a:extLst>
          </p:cNvPr>
          <p:cNvSpPr>
            <a:spLocks noGrp="1"/>
          </p:cNvSpPr>
          <p:nvPr>
            <p:ph sz="quarter" idx="10" hasCustomPrompt="1"/>
          </p:nvPr>
        </p:nvSpPr>
        <p:spPr>
          <a:xfrm>
            <a:off x="554039" y="3429000"/>
            <a:ext cx="1432979" cy="525463"/>
          </a:xfrm>
        </p:spPr>
        <p:txBody>
          <a:bodyPr/>
          <a:lstStyle>
            <a:lvl1pPr marL="0" indent="0">
              <a:buNone/>
              <a:defRPr>
                <a:solidFill>
                  <a:schemeClr val="bg1"/>
                </a:solidFill>
              </a:defRPr>
            </a:lvl1pPr>
          </a:lstStyle>
          <a:p>
            <a:pPr lvl="0"/>
            <a:r>
              <a:rPr lang="en-US" dirty="0"/>
              <a:t>Logo</a:t>
            </a:r>
            <a:endParaRPr lang="nn-NO" dirty="0"/>
          </a:p>
        </p:txBody>
      </p:sp>
      <p:sp>
        <p:nvSpPr>
          <p:cNvPr id="22" name="Content Placeholder 20">
            <a:extLst>
              <a:ext uri="{FF2B5EF4-FFF2-40B4-BE49-F238E27FC236}">
                <a16:creationId xmlns:a16="http://schemas.microsoft.com/office/drawing/2014/main" id="{ACED5086-F3F0-D91F-9EC8-B547C43877D7}"/>
              </a:ext>
            </a:extLst>
          </p:cNvPr>
          <p:cNvSpPr>
            <a:spLocks noGrp="1"/>
          </p:cNvSpPr>
          <p:nvPr>
            <p:ph sz="quarter" idx="11" hasCustomPrompt="1"/>
          </p:nvPr>
        </p:nvSpPr>
        <p:spPr>
          <a:xfrm>
            <a:off x="554039" y="4330699"/>
            <a:ext cx="1432979" cy="525463"/>
          </a:xfrm>
        </p:spPr>
        <p:txBody>
          <a:bodyPr/>
          <a:lstStyle>
            <a:lvl1pPr marL="0" indent="0">
              <a:buNone/>
              <a:defRPr>
                <a:solidFill>
                  <a:schemeClr val="bg1"/>
                </a:solidFill>
              </a:defRPr>
            </a:lvl1pPr>
          </a:lstStyle>
          <a:p>
            <a:pPr lvl="0"/>
            <a:r>
              <a:rPr lang="en-US" dirty="0"/>
              <a:t>Logo</a:t>
            </a:r>
            <a:endParaRPr lang="nn-NO" dirty="0"/>
          </a:p>
        </p:txBody>
      </p:sp>
      <p:sp>
        <p:nvSpPr>
          <p:cNvPr id="23" name="Content Placeholder 20">
            <a:extLst>
              <a:ext uri="{FF2B5EF4-FFF2-40B4-BE49-F238E27FC236}">
                <a16:creationId xmlns:a16="http://schemas.microsoft.com/office/drawing/2014/main" id="{9307B4B5-35D8-EBC9-AF53-78688991778D}"/>
              </a:ext>
            </a:extLst>
          </p:cNvPr>
          <p:cNvSpPr>
            <a:spLocks noGrp="1"/>
          </p:cNvSpPr>
          <p:nvPr>
            <p:ph sz="quarter" idx="12" hasCustomPrompt="1"/>
          </p:nvPr>
        </p:nvSpPr>
        <p:spPr>
          <a:xfrm>
            <a:off x="2504977" y="3429000"/>
            <a:ext cx="1432979" cy="525463"/>
          </a:xfrm>
        </p:spPr>
        <p:txBody>
          <a:bodyPr/>
          <a:lstStyle>
            <a:lvl1pPr marL="0" indent="0">
              <a:buNone/>
              <a:defRPr>
                <a:solidFill>
                  <a:schemeClr val="bg1"/>
                </a:solidFill>
              </a:defRPr>
            </a:lvl1pPr>
          </a:lstStyle>
          <a:p>
            <a:pPr lvl="0"/>
            <a:r>
              <a:rPr lang="en-US" dirty="0"/>
              <a:t>Logo</a:t>
            </a:r>
            <a:endParaRPr lang="nn-NO" dirty="0"/>
          </a:p>
        </p:txBody>
      </p:sp>
      <p:sp>
        <p:nvSpPr>
          <p:cNvPr id="24" name="Content Placeholder 20">
            <a:extLst>
              <a:ext uri="{FF2B5EF4-FFF2-40B4-BE49-F238E27FC236}">
                <a16:creationId xmlns:a16="http://schemas.microsoft.com/office/drawing/2014/main" id="{7EB5600A-EB13-4E70-995C-FF37E168ABAB}"/>
              </a:ext>
            </a:extLst>
          </p:cNvPr>
          <p:cNvSpPr>
            <a:spLocks noGrp="1"/>
          </p:cNvSpPr>
          <p:nvPr>
            <p:ph sz="quarter" idx="13" hasCustomPrompt="1"/>
          </p:nvPr>
        </p:nvSpPr>
        <p:spPr>
          <a:xfrm>
            <a:off x="2504977" y="4330699"/>
            <a:ext cx="1432979" cy="525463"/>
          </a:xfrm>
        </p:spPr>
        <p:txBody>
          <a:bodyPr/>
          <a:lstStyle>
            <a:lvl1pPr marL="0" indent="0">
              <a:buNone/>
              <a:defRPr>
                <a:solidFill>
                  <a:schemeClr val="bg1"/>
                </a:solidFill>
              </a:defRPr>
            </a:lvl1pPr>
          </a:lstStyle>
          <a:p>
            <a:pPr lvl="0"/>
            <a:r>
              <a:rPr lang="en-US" dirty="0"/>
              <a:t>Logo</a:t>
            </a:r>
            <a:endParaRPr lang="nn-NO" dirty="0"/>
          </a:p>
        </p:txBody>
      </p:sp>
      <p:sp>
        <p:nvSpPr>
          <p:cNvPr id="7" name="Content Placeholder 20">
            <a:extLst>
              <a:ext uri="{FF2B5EF4-FFF2-40B4-BE49-F238E27FC236}">
                <a16:creationId xmlns:a16="http://schemas.microsoft.com/office/drawing/2014/main" id="{A524B185-8BAF-1584-158B-620DC90E2B36}"/>
              </a:ext>
            </a:extLst>
          </p:cNvPr>
          <p:cNvSpPr>
            <a:spLocks noGrp="1"/>
          </p:cNvSpPr>
          <p:nvPr>
            <p:ph sz="quarter" idx="20" hasCustomPrompt="1"/>
          </p:nvPr>
        </p:nvSpPr>
        <p:spPr>
          <a:xfrm>
            <a:off x="2872726" y="2010282"/>
            <a:ext cx="1796624" cy="558893"/>
          </a:xfrm>
        </p:spPr>
        <p:txBody>
          <a:bodyPr/>
          <a:lstStyle>
            <a:lvl1pPr marL="0" indent="0">
              <a:buNone/>
              <a:defRPr>
                <a:solidFill>
                  <a:schemeClr val="bg1"/>
                </a:solidFill>
              </a:defRPr>
            </a:lvl1pPr>
          </a:lstStyle>
          <a:p>
            <a:pPr lvl="0"/>
            <a:r>
              <a:rPr lang="en-US" dirty="0"/>
              <a:t>Logo</a:t>
            </a:r>
            <a:endParaRPr lang="nn-NO" dirty="0"/>
          </a:p>
        </p:txBody>
      </p:sp>
      <p:sp>
        <p:nvSpPr>
          <p:cNvPr id="9" name="Content Placeholder 20">
            <a:extLst>
              <a:ext uri="{FF2B5EF4-FFF2-40B4-BE49-F238E27FC236}">
                <a16:creationId xmlns:a16="http://schemas.microsoft.com/office/drawing/2014/main" id="{5B693BDF-5CD5-7EE3-82C5-F17E9A93FEB4}"/>
              </a:ext>
            </a:extLst>
          </p:cNvPr>
          <p:cNvSpPr>
            <a:spLocks noGrp="1"/>
          </p:cNvSpPr>
          <p:nvPr>
            <p:ph sz="quarter" idx="21" hasCustomPrompt="1"/>
          </p:nvPr>
        </p:nvSpPr>
        <p:spPr>
          <a:xfrm>
            <a:off x="5163921" y="2010282"/>
            <a:ext cx="1796624" cy="558893"/>
          </a:xfrm>
        </p:spPr>
        <p:txBody>
          <a:bodyPr/>
          <a:lstStyle>
            <a:lvl1pPr marL="0" indent="0">
              <a:buNone/>
              <a:defRPr>
                <a:solidFill>
                  <a:schemeClr val="bg1"/>
                </a:solidFill>
              </a:defRPr>
            </a:lvl1pPr>
          </a:lstStyle>
          <a:p>
            <a:pPr lvl="0"/>
            <a:r>
              <a:rPr lang="en-US" dirty="0"/>
              <a:t>Logo</a:t>
            </a:r>
            <a:endParaRPr lang="nn-NO" dirty="0"/>
          </a:p>
        </p:txBody>
      </p:sp>
      <p:sp>
        <p:nvSpPr>
          <p:cNvPr id="10" name="Content Placeholder 20">
            <a:extLst>
              <a:ext uri="{FF2B5EF4-FFF2-40B4-BE49-F238E27FC236}">
                <a16:creationId xmlns:a16="http://schemas.microsoft.com/office/drawing/2014/main" id="{5C33FF94-41D4-5EA5-B2D1-0EF320893EA6}"/>
              </a:ext>
            </a:extLst>
          </p:cNvPr>
          <p:cNvSpPr>
            <a:spLocks noGrp="1"/>
          </p:cNvSpPr>
          <p:nvPr>
            <p:ph sz="quarter" idx="22" hasCustomPrompt="1"/>
          </p:nvPr>
        </p:nvSpPr>
        <p:spPr>
          <a:xfrm>
            <a:off x="7482610" y="2010282"/>
            <a:ext cx="1796624" cy="558893"/>
          </a:xfrm>
        </p:spPr>
        <p:txBody>
          <a:bodyPr/>
          <a:lstStyle>
            <a:lvl1pPr marL="0" indent="0">
              <a:buNone/>
              <a:defRPr>
                <a:solidFill>
                  <a:schemeClr val="bg1"/>
                </a:solidFill>
              </a:defRPr>
            </a:lvl1pPr>
          </a:lstStyle>
          <a:p>
            <a:pPr lvl="0"/>
            <a:r>
              <a:rPr lang="en-US" dirty="0"/>
              <a:t>Logo</a:t>
            </a:r>
            <a:endParaRPr lang="nn-NO" dirty="0"/>
          </a:p>
        </p:txBody>
      </p:sp>
      <p:sp>
        <p:nvSpPr>
          <p:cNvPr id="11" name="Content Placeholder 20">
            <a:extLst>
              <a:ext uri="{FF2B5EF4-FFF2-40B4-BE49-F238E27FC236}">
                <a16:creationId xmlns:a16="http://schemas.microsoft.com/office/drawing/2014/main" id="{5D1445D6-746D-D75B-AE9F-18F8F5A397B0}"/>
              </a:ext>
            </a:extLst>
          </p:cNvPr>
          <p:cNvSpPr>
            <a:spLocks noGrp="1"/>
          </p:cNvSpPr>
          <p:nvPr>
            <p:ph sz="quarter" idx="23" hasCustomPrompt="1"/>
          </p:nvPr>
        </p:nvSpPr>
        <p:spPr>
          <a:xfrm>
            <a:off x="9861912" y="2010282"/>
            <a:ext cx="1796624" cy="558893"/>
          </a:xfrm>
        </p:spPr>
        <p:txBody>
          <a:bodyPr/>
          <a:lstStyle>
            <a:lvl1pPr marL="0" indent="0">
              <a:buNone/>
              <a:defRPr>
                <a:solidFill>
                  <a:schemeClr val="bg1"/>
                </a:solidFill>
              </a:defRPr>
            </a:lvl1pPr>
          </a:lstStyle>
          <a:p>
            <a:pPr lvl="0"/>
            <a:r>
              <a:rPr lang="en-US" dirty="0"/>
              <a:t>Logo</a:t>
            </a:r>
            <a:endParaRPr lang="nn-NO" dirty="0"/>
          </a:p>
        </p:txBody>
      </p:sp>
      <p:sp>
        <p:nvSpPr>
          <p:cNvPr id="12" name="Content Placeholder 20">
            <a:extLst>
              <a:ext uri="{FF2B5EF4-FFF2-40B4-BE49-F238E27FC236}">
                <a16:creationId xmlns:a16="http://schemas.microsoft.com/office/drawing/2014/main" id="{48886E0A-F262-FED3-02AE-25EC3E662D21}"/>
              </a:ext>
            </a:extLst>
          </p:cNvPr>
          <p:cNvSpPr>
            <a:spLocks noGrp="1"/>
          </p:cNvSpPr>
          <p:nvPr>
            <p:ph sz="quarter" idx="24" hasCustomPrompt="1"/>
          </p:nvPr>
        </p:nvSpPr>
        <p:spPr>
          <a:xfrm>
            <a:off x="4455915" y="3429000"/>
            <a:ext cx="1432979" cy="525463"/>
          </a:xfrm>
        </p:spPr>
        <p:txBody>
          <a:bodyPr/>
          <a:lstStyle>
            <a:lvl1pPr marL="0" indent="0">
              <a:buNone/>
              <a:defRPr>
                <a:solidFill>
                  <a:schemeClr val="bg1"/>
                </a:solidFill>
              </a:defRPr>
            </a:lvl1pPr>
          </a:lstStyle>
          <a:p>
            <a:pPr lvl="0"/>
            <a:r>
              <a:rPr lang="en-US" dirty="0"/>
              <a:t>Logo</a:t>
            </a:r>
            <a:endParaRPr lang="nn-NO" dirty="0"/>
          </a:p>
        </p:txBody>
      </p:sp>
      <p:sp>
        <p:nvSpPr>
          <p:cNvPr id="15" name="Content Placeholder 20">
            <a:extLst>
              <a:ext uri="{FF2B5EF4-FFF2-40B4-BE49-F238E27FC236}">
                <a16:creationId xmlns:a16="http://schemas.microsoft.com/office/drawing/2014/main" id="{42CC321B-77D2-FC5D-F953-BF26D248C524}"/>
              </a:ext>
            </a:extLst>
          </p:cNvPr>
          <p:cNvSpPr>
            <a:spLocks noGrp="1"/>
          </p:cNvSpPr>
          <p:nvPr>
            <p:ph sz="quarter" idx="25" hasCustomPrompt="1"/>
          </p:nvPr>
        </p:nvSpPr>
        <p:spPr>
          <a:xfrm>
            <a:off x="4455915" y="4330699"/>
            <a:ext cx="1432979" cy="525463"/>
          </a:xfrm>
        </p:spPr>
        <p:txBody>
          <a:bodyPr/>
          <a:lstStyle>
            <a:lvl1pPr marL="0" indent="0">
              <a:buNone/>
              <a:defRPr>
                <a:solidFill>
                  <a:schemeClr val="bg1"/>
                </a:solidFill>
              </a:defRPr>
            </a:lvl1pPr>
          </a:lstStyle>
          <a:p>
            <a:pPr lvl="0"/>
            <a:r>
              <a:rPr lang="en-US" dirty="0"/>
              <a:t>Logo</a:t>
            </a:r>
            <a:endParaRPr lang="nn-NO" dirty="0"/>
          </a:p>
        </p:txBody>
      </p:sp>
      <p:sp>
        <p:nvSpPr>
          <p:cNvPr id="17" name="Content Placeholder 20">
            <a:extLst>
              <a:ext uri="{FF2B5EF4-FFF2-40B4-BE49-F238E27FC236}">
                <a16:creationId xmlns:a16="http://schemas.microsoft.com/office/drawing/2014/main" id="{D33A838E-C544-C757-DBEC-F7A743196F31}"/>
              </a:ext>
            </a:extLst>
          </p:cNvPr>
          <p:cNvSpPr>
            <a:spLocks noGrp="1"/>
          </p:cNvSpPr>
          <p:nvPr>
            <p:ph sz="quarter" idx="26" hasCustomPrompt="1"/>
          </p:nvPr>
        </p:nvSpPr>
        <p:spPr>
          <a:xfrm>
            <a:off x="6381716" y="3429000"/>
            <a:ext cx="1432979" cy="525463"/>
          </a:xfrm>
        </p:spPr>
        <p:txBody>
          <a:bodyPr/>
          <a:lstStyle>
            <a:lvl1pPr marL="0" indent="0">
              <a:buNone/>
              <a:defRPr>
                <a:solidFill>
                  <a:schemeClr val="bg1"/>
                </a:solidFill>
              </a:defRPr>
            </a:lvl1pPr>
          </a:lstStyle>
          <a:p>
            <a:pPr lvl="0"/>
            <a:r>
              <a:rPr lang="en-US" dirty="0"/>
              <a:t>Logo</a:t>
            </a:r>
            <a:endParaRPr lang="nn-NO" dirty="0"/>
          </a:p>
        </p:txBody>
      </p:sp>
      <p:sp>
        <p:nvSpPr>
          <p:cNvPr id="18" name="Content Placeholder 20">
            <a:extLst>
              <a:ext uri="{FF2B5EF4-FFF2-40B4-BE49-F238E27FC236}">
                <a16:creationId xmlns:a16="http://schemas.microsoft.com/office/drawing/2014/main" id="{1565F089-6F01-82A9-929D-CC42D143CD31}"/>
              </a:ext>
            </a:extLst>
          </p:cNvPr>
          <p:cNvSpPr>
            <a:spLocks noGrp="1"/>
          </p:cNvSpPr>
          <p:nvPr>
            <p:ph sz="quarter" idx="27" hasCustomPrompt="1"/>
          </p:nvPr>
        </p:nvSpPr>
        <p:spPr>
          <a:xfrm>
            <a:off x="6381716" y="4330699"/>
            <a:ext cx="1432979" cy="525463"/>
          </a:xfrm>
        </p:spPr>
        <p:txBody>
          <a:bodyPr/>
          <a:lstStyle>
            <a:lvl1pPr marL="0" indent="0">
              <a:buNone/>
              <a:defRPr>
                <a:solidFill>
                  <a:schemeClr val="bg1"/>
                </a:solidFill>
              </a:defRPr>
            </a:lvl1pPr>
          </a:lstStyle>
          <a:p>
            <a:pPr lvl="0"/>
            <a:r>
              <a:rPr lang="en-US" dirty="0"/>
              <a:t>Logo</a:t>
            </a:r>
            <a:endParaRPr lang="nn-NO" dirty="0"/>
          </a:p>
        </p:txBody>
      </p:sp>
      <p:sp>
        <p:nvSpPr>
          <p:cNvPr id="20" name="Content Placeholder 20">
            <a:extLst>
              <a:ext uri="{FF2B5EF4-FFF2-40B4-BE49-F238E27FC236}">
                <a16:creationId xmlns:a16="http://schemas.microsoft.com/office/drawing/2014/main" id="{514E902D-5484-2A46-4356-95ADDCF89305}"/>
              </a:ext>
            </a:extLst>
          </p:cNvPr>
          <p:cNvSpPr>
            <a:spLocks noGrp="1"/>
          </p:cNvSpPr>
          <p:nvPr>
            <p:ph sz="quarter" idx="28" hasCustomPrompt="1"/>
          </p:nvPr>
        </p:nvSpPr>
        <p:spPr>
          <a:xfrm>
            <a:off x="8307517" y="3429000"/>
            <a:ext cx="1432979" cy="525463"/>
          </a:xfrm>
        </p:spPr>
        <p:txBody>
          <a:bodyPr/>
          <a:lstStyle>
            <a:lvl1pPr marL="0" indent="0">
              <a:buNone/>
              <a:defRPr>
                <a:solidFill>
                  <a:schemeClr val="bg1"/>
                </a:solidFill>
              </a:defRPr>
            </a:lvl1pPr>
          </a:lstStyle>
          <a:p>
            <a:pPr lvl="0"/>
            <a:r>
              <a:rPr lang="en-US" dirty="0"/>
              <a:t>Logo</a:t>
            </a:r>
            <a:endParaRPr lang="nn-NO" dirty="0"/>
          </a:p>
        </p:txBody>
      </p:sp>
      <p:sp>
        <p:nvSpPr>
          <p:cNvPr id="31" name="Content Placeholder 20">
            <a:extLst>
              <a:ext uri="{FF2B5EF4-FFF2-40B4-BE49-F238E27FC236}">
                <a16:creationId xmlns:a16="http://schemas.microsoft.com/office/drawing/2014/main" id="{007E0406-214E-AE16-1BF7-EC81F850706D}"/>
              </a:ext>
            </a:extLst>
          </p:cNvPr>
          <p:cNvSpPr>
            <a:spLocks noGrp="1"/>
          </p:cNvSpPr>
          <p:nvPr>
            <p:ph sz="quarter" idx="29" hasCustomPrompt="1"/>
          </p:nvPr>
        </p:nvSpPr>
        <p:spPr>
          <a:xfrm>
            <a:off x="8307517" y="4330699"/>
            <a:ext cx="1432979" cy="525463"/>
          </a:xfrm>
        </p:spPr>
        <p:txBody>
          <a:bodyPr/>
          <a:lstStyle>
            <a:lvl1pPr marL="0" indent="0">
              <a:buNone/>
              <a:defRPr>
                <a:solidFill>
                  <a:schemeClr val="bg1"/>
                </a:solidFill>
              </a:defRPr>
            </a:lvl1pPr>
          </a:lstStyle>
          <a:p>
            <a:pPr lvl="0"/>
            <a:r>
              <a:rPr lang="en-US" dirty="0"/>
              <a:t>Logo</a:t>
            </a:r>
            <a:endParaRPr lang="nn-NO" dirty="0"/>
          </a:p>
        </p:txBody>
      </p:sp>
      <p:sp>
        <p:nvSpPr>
          <p:cNvPr id="32" name="Content Placeholder 20">
            <a:extLst>
              <a:ext uri="{FF2B5EF4-FFF2-40B4-BE49-F238E27FC236}">
                <a16:creationId xmlns:a16="http://schemas.microsoft.com/office/drawing/2014/main" id="{57F5228D-78CD-C64E-DD58-F13A3E5CE4CD}"/>
              </a:ext>
            </a:extLst>
          </p:cNvPr>
          <p:cNvSpPr>
            <a:spLocks noGrp="1"/>
          </p:cNvSpPr>
          <p:nvPr>
            <p:ph sz="quarter" idx="30" hasCustomPrompt="1"/>
          </p:nvPr>
        </p:nvSpPr>
        <p:spPr>
          <a:xfrm>
            <a:off x="10233318" y="3429000"/>
            <a:ext cx="1432979" cy="525463"/>
          </a:xfrm>
        </p:spPr>
        <p:txBody>
          <a:bodyPr/>
          <a:lstStyle>
            <a:lvl1pPr marL="0" indent="0">
              <a:buNone/>
              <a:defRPr>
                <a:solidFill>
                  <a:schemeClr val="bg1"/>
                </a:solidFill>
              </a:defRPr>
            </a:lvl1pPr>
          </a:lstStyle>
          <a:p>
            <a:pPr lvl="0"/>
            <a:r>
              <a:rPr lang="en-US" dirty="0"/>
              <a:t>Logo</a:t>
            </a:r>
            <a:endParaRPr lang="nn-NO" dirty="0"/>
          </a:p>
        </p:txBody>
      </p:sp>
      <p:sp>
        <p:nvSpPr>
          <p:cNvPr id="33" name="Content Placeholder 20">
            <a:extLst>
              <a:ext uri="{FF2B5EF4-FFF2-40B4-BE49-F238E27FC236}">
                <a16:creationId xmlns:a16="http://schemas.microsoft.com/office/drawing/2014/main" id="{2B7D3B69-B52E-7269-929F-6EC08201BF6F}"/>
              </a:ext>
            </a:extLst>
          </p:cNvPr>
          <p:cNvSpPr>
            <a:spLocks noGrp="1"/>
          </p:cNvSpPr>
          <p:nvPr>
            <p:ph sz="quarter" idx="31" hasCustomPrompt="1"/>
          </p:nvPr>
        </p:nvSpPr>
        <p:spPr>
          <a:xfrm>
            <a:off x="10233318" y="4330699"/>
            <a:ext cx="1432979" cy="525463"/>
          </a:xfrm>
        </p:spPr>
        <p:txBody>
          <a:bodyPr/>
          <a:lstStyle>
            <a:lvl1pPr marL="0" indent="0">
              <a:buNone/>
              <a:defRPr>
                <a:solidFill>
                  <a:schemeClr val="bg1"/>
                </a:solidFill>
              </a:defRPr>
            </a:lvl1pPr>
          </a:lstStyle>
          <a:p>
            <a:pPr lvl="0"/>
            <a:r>
              <a:rPr lang="en-US" dirty="0"/>
              <a:t>Logo</a:t>
            </a:r>
            <a:endParaRPr lang="nn-NO" dirty="0"/>
          </a:p>
        </p:txBody>
      </p:sp>
      <p:sp>
        <p:nvSpPr>
          <p:cNvPr id="36" name="Content Placeholder 20">
            <a:extLst>
              <a:ext uri="{FF2B5EF4-FFF2-40B4-BE49-F238E27FC236}">
                <a16:creationId xmlns:a16="http://schemas.microsoft.com/office/drawing/2014/main" id="{FB92DB7B-9191-5EFE-BA6B-495D32D0A891}"/>
              </a:ext>
            </a:extLst>
          </p:cNvPr>
          <p:cNvSpPr>
            <a:spLocks noGrp="1"/>
          </p:cNvSpPr>
          <p:nvPr>
            <p:ph sz="quarter" idx="32" hasCustomPrompt="1"/>
          </p:nvPr>
        </p:nvSpPr>
        <p:spPr>
          <a:xfrm>
            <a:off x="3367297" y="650362"/>
            <a:ext cx="2232279" cy="558893"/>
          </a:xfrm>
        </p:spPr>
        <p:txBody>
          <a:bodyPr/>
          <a:lstStyle>
            <a:lvl1pPr marL="0" indent="0">
              <a:buNone/>
              <a:defRPr>
                <a:solidFill>
                  <a:schemeClr val="bg1"/>
                </a:solidFill>
              </a:defRPr>
            </a:lvl1pPr>
          </a:lstStyle>
          <a:p>
            <a:pPr lvl="0"/>
            <a:r>
              <a:rPr lang="en-US" dirty="0"/>
              <a:t>Logo</a:t>
            </a:r>
            <a:endParaRPr lang="nn-NO" dirty="0"/>
          </a:p>
        </p:txBody>
      </p:sp>
      <p:sp>
        <p:nvSpPr>
          <p:cNvPr id="37" name="Content Placeholder 20">
            <a:extLst>
              <a:ext uri="{FF2B5EF4-FFF2-40B4-BE49-F238E27FC236}">
                <a16:creationId xmlns:a16="http://schemas.microsoft.com/office/drawing/2014/main" id="{A0A2F31B-2124-14E5-5805-3704488A9839}"/>
              </a:ext>
            </a:extLst>
          </p:cNvPr>
          <p:cNvSpPr>
            <a:spLocks noGrp="1"/>
          </p:cNvSpPr>
          <p:nvPr>
            <p:ph sz="quarter" idx="33" hasCustomPrompt="1"/>
          </p:nvPr>
        </p:nvSpPr>
        <p:spPr>
          <a:xfrm>
            <a:off x="6180131" y="623755"/>
            <a:ext cx="2232279" cy="558893"/>
          </a:xfrm>
        </p:spPr>
        <p:txBody>
          <a:bodyPr/>
          <a:lstStyle>
            <a:lvl1pPr marL="0" indent="0">
              <a:buNone/>
              <a:defRPr>
                <a:solidFill>
                  <a:schemeClr val="bg1"/>
                </a:solidFill>
              </a:defRPr>
            </a:lvl1pPr>
          </a:lstStyle>
          <a:p>
            <a:pPr lvl="0"/>
            <a:r>
              <a:rPr lang="en-US" dirty="0"/>
              <a:t>Logo</a:t>
            </a:r>
            <a:endParaRPr lang="nn-NO" dirty="0"/>
          </a:p>
        </p:txBody>
      </p:sp>
    </p:spTree>
    <p:extLst>
      <p:ext uri="{BB962C8B-B14F-4D97-AF65-F5344CB8AC3E}">
        <p14:creationId xmlns:p14="http://schemas.microsoft.com/office/powerpoint/2010/main" val="15011377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abell 1-spalte lys">
    <p:spTree>
      <p:nvGrpSpPr>
        <p:cNvPr id="1" name=""/>
        <p:cNvGrpSpPr/>
        <p:nvPr/>
      </p:nvGrpSpPr>
      <p:grpSpPr>
        <a:xfrm>
          <a:off x="0" y="0"/>
          <a:ext cx="0" cy="0"/>
          <a:chOff x="0" y="0"/>
          <a:chExt cx="0" cy="0"/>
        </a:xfrm>
      </p:grpSpPr>
      <p:sp>
        <p:nvSpPr>
          <p:cNvPr id="3" name="Table Placeholder 2"/>
          <p:cNvSpPr>
            <a:spLocks noGrp="1"/>
          </p:cNvSpPr>
          <p:nvPr>
            <p:ph type="tbl" sz="quarter" idx="13"/>
          </p:nvPr>
        </p:nvSpPr>
        <p:spPr>
          <a:xfrm>
            <a:off x="803275" y="1016001"/>
            <a:ext cx="10656888" cy="5160963"/>
          </a:xfrm>
          <a:solidFill>
            <a:schemeClr val="accent3">
              <a:lumMod val="20000"/>
              <a:lumOff val="80000"/>
            </a:schemeClr>
          </a:solidFill>
        </p:spPr>
        <p:txBody>
          <a:bodyPr/>
          <a:lstStyle/>
          <a:p>
            <a:r>
              <a:rPr lang="nb-NO"/>
              <a:t>Klikk ikonet for å legge til en tabell</a:t>
            </a:r>
          </a:p>
        </p:txBody>
      </p:sp>
      <p:sp>
        <p:nvSpPr>
          <p:cNvPr id="6" name="Date Placeholder 3">
            <a:extLst>
              <a:ext uri="{FF2B5EF4-FFF2-40B4-BE49-F238E27FC236}">
                <a16:creationId xmlns:a16="http://schemas.microsoft.com/office/drawing/2014/main" id="{892290A2-B1D7-C140-A50D-0D7E3B18DC7D}"/>
              </a:ext>
            </a:extLst>
          </p:cNvPr>
          <p:cNvSpPr>
            <a:spLocks noGrp="1"/>
          </p:cNvSpPr>
          <p:nvPr>
            <p:ph type="dt" sz="half" idx="10"/>
          </p:nvPr>
        </p:nvSpPr>
        <p:spPr>
          <a:xfrm>
            <a:off x="1191948" y="6489701"/>
            <a:ext cx="1195652" cy="213591"/>
          </a:xfrm>
        </p:spPr>
        <p:txBody>
          <a:bodyPr/>
          <a:lstStyle/>
          <a:p>
            <a:fld id="{9D0C3185-C55F-48CB-A63C-22D09027CD7A}" type="datetime1">
              <a:rPr lang="nb-NO" noProof="0" smtClean="0"/>
              <a:t>08.02.2024</a:t>
            </a:fld>
            <a:endParaRPr lang="nb-NO" noProof="0"/>
          </a:p>
        </p:txBody>
      </p:sp>
      <p:sp>
        <p:nvSpPr>
          <p:cNvPr id="10" name="Footer Placeholder 4">
            <a:extLst>
              <a:ext uri="{FF2B5EF4-FFF2-40B4-BE49-F238E27FC236}">
                <a16:creationId xmlns:a16="http://schemas.microsoft.com/office/drawing/2014/main" id="{290DC42E-3CC2-A141-9D0D-6C4A4A42FDB7}"/>
              </a:ext>
            </a:extLst>
          </p:cNvPr>
          <p:cNvSpPr>
            <a:spLocks noGrp="1"/>
          </p:cNvSpPr>
          <p:nvPr>
            <p:ph type="ftr" sz="quarter" idx="11"/>
          </p:nvPr>
        </p:nvSpPr>
        <p:spPr>
          <a:xfrm>
            <a:off x="2449514" y="6489700"/>
            <a:ext cx="4833937" cy="213591"/>
          </a:xfrm>
        </p:spPr>
        <p:txBody>
          <a:bodyPr/>
          <a:lstStyle/>
          <a:p>
            <a:r>
              <a:rPr lang="nb-NO" noProof="0"/>
              <a:t>Kolumnetittel</a:t>
            </a:r>
          </a:p>
        </p:txBody>
      </p:sp>
      <p:sp>
        <p:nvSpPr>
          <p:cNvPr id="11" name="Slide Number Placeholder 5">
            <a:extLst>
              <a:ext uri="{FF2B5EF4-FFF2-40B4-BE49-F238E27FC236}">
                <a16:creationId xmlns:a16="http://schemas.microsoft.com/office/drawing/2014/main" id="{917291B0-85D3-674E-8CCF-361FE371D0D8}"/>
              </a:ext>
            </a:extLst>
          </p:cNvPr>
          <p:cNvSpPr>
            <a:spLocks noGrp="1"/>
          </p:cNvSpPr>
          <p:nvPr>
            <p:ph type="sldNum" sz="quarter" idx="12"/>
          </p:nvPr>
        </p:nvSpPr>
        <p:spPr>
          <a:xfrm>
            <a:off x="803276" y="6489700"/>
            <a:ext cx="332798" cy="213591"/>
          </a:xfrm>
        </p:spPr>
        <p:txBody>
          <a:bodyPr/>
          <a:lstStyle/>
          <a:p>
            <a:fld id="{E4F9EB86-8110-D14E-B8CF-CB8DE250DDC0}" type="slidenum">
              <a:rPr lang="nb-NO" noProof="0" smtClean="0"/>
              <a:t>‹#›</a:t>
            </a:fld>
            <a:endParaRPr lang="nb-NO" noProof="0"/>
          </a:p>
        </p:txBody>
      </p:sp>
    </p:spTree>
    <p:extLst>
      <p:ext uri="{BB962C8B-B14F-4D97-AF65-F5344CB8AC3E}">
        <p14:creationId xmlns:p14="http://schemas.microsoft.com/office/powerpoint/2010/main" val="89507798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Forside uten bilde">
    <p:bg>
      <p:bgPr>
        <a:solidFill>
          <a:srgbClr val="FFF3F3"/>
        </a:solidFill>
        <a:effectLst/>
      </p:bgPr>
    </p:bg>
    <p:spTree>
      <p:nvGrpSpPr>
        <p:cNvPr id="1" name=""/>
        <p:cNvGrpSpPr/>
        <p:nvPr/>
      </p:nvGrpSpPr>
      <p:grpSpPr>
        <a:xfrm>
          <a:off x="0" y="0"/>
          <a:ext cx="0" cy="0"/>
          <a:chOff x="0" y="0"/>
          <a:chExt cx="0" cy="0"/>
        </a:xfrm>
      </p:grpSpPr>
      <p:pic>
        <p:nvPicPr>
          <p:cNvPr id="11" name="logo_not_blue" hidden="1">
            <a:extLst>
              <a:ext uri="{FF2B5EF4-FFF2-40B4-BE49-F238E27FC236}">
                <a16:creationId xmlns:a16="http://schemas.microsoft.com/office/drawing/2014/main" id="{1CD78CB7-7CE7-56E3-9FEF-9A49B30ED7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528" t="8264" b="8264"/>
          <a:stretch/>
        </p:blipFill>
        <p:spPr>
          <a:xfrm>
            <a:off x="0" y="0"/>
            <a:ext cx="12191999" cy="6858000"/>
          </a:xfrm>
          <a:prstGeom prst="rect">
            <a:avLst/>
          </a:prstGeom>
          <a:noFill/>
          <a:effectLst>
            <a:outerShdw blurRad="50800" dist="50800" dir="5400000" algn="ctr" rotWithShape="0">
              <a:srgbClr val="010000">
                <a:alpha val="0"/>
              </a:srgbClr>
            </a:outerShdw>
          </a:effectLst>
        </p:spPr>
      </p:pic>
      <p:pic>
        <p:nvPicPr>
          <p:cNvPr id="14" name="logo_not_blue" hidden="1">
            <a:extLst>
              <a:ext uri="{FF2B5EF4-FFF2-40B4-BE49-F238E27FC236}">
                <a16:creationId xmlns:a16="http://schemas.microsoft.com/office/drawing/2014/main" id="{F32F2EB5-2089-3265-B67D-4EB98A4BD0A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94243" y="6232398"/>
            <a:ext cx="550800" cy="207864"/>
          </a:xfrm>
          <a:prstGeom prst="rect">
            <a:avLst/>
          </a:prstGeom>
          <a:effectLst>
            <a:outerShdw blurRad="50800" dist="50800" dir="5400000" algn="ctr" rotWithShape="0">
              <a:srgbClr val="C80000">
                <a:alpha val="0"/>
              </a:srgbClr>
            </a:outerShdw>
          </a:effectLst>
        </p:spPr>
      </p:pic>
      <p:pic>
        <p:nvPicPr>
          <p:cNvPr id="10" name="logo_not_red" descr="A picture containing text, clipart, vector graphics&#10;&#10;Description automatically generated" hidden="1">
            <a:extLst>
              <a:ext uri="{FF2B5EF4-FFF2-40B4-BE49-F238E27FC236}">
                <a16:creationId xmlns:a16="http://schemas.microsoft.com/office/drawing/2014/main" id="{09C2B677-78B7-2338-74D4-3D8B0AE0595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6783" t="8264" b="8264"/>
          <a:stretch/>
        </p:blipFill>
        <p:spPr>
          <a:xfrm>
            <a:off x="-1" y="0"/>
            <a:ext cx="12192001" cy="6879094"/>
          </a:xfrm>
          <a:prstGeom prst="rect">
            <a:avLst/>
          </a:prstGeom>
          <a:effectLst>
            <a:outerShdw blurRad="50800" dist="50800" dir="5400000" algn="ctr" rotWithShape="0">
              <a:srgbClr val="010000">
                <a:alpha val="0"/>
              </a:srgbClr>
            </a:outerShdw>
          </a:effectLst>
        </p:spPr>
      </p:pic>
      <p:pic>
        <p:nvPicPr>
          <p:cNvPr id="12" name="logo_not_red" hidden="1">
            <a:extLst>
              <a:ext uri="{FF2B5EF4-FFF2-40B4-BE49-F238E27FC236}">
                <a16:creationId xmlns:a16="http://schemas.microsoft.com/office/drawing/2014/main" id="{978736F5-ADF2-8BC3-F1FE-107FDAB99377}"/>
              </a:ext>
            </a:extLst>
          </p:cNvPr>
          <p:cNvPicPr>
            <a:picLocks noChangeAspect="1"/>
          </p:cNvPicPr>
          <p:nvPr userDrawn="1"/>
        </p:nvPicPr>
        <p:blipFill>
          <a:blip r:embed="rId3">
            <a:extLst>
              <a:ext uri="{96DAC541-7B7A-43D3-8B79-37D633B846F1}">
                <asvg:svgBlip xmlns:asvg="http://schemas.microsoft.com/office/drawing/2016/SVG/main" r:embed="rId6"/>
              </a:ext>
            </a:extLst>
          </a:blip>
          <a:stretch>
            <a:fillRect/>
          </a:stretch>
        </p:blipFill>
        <p:spPr>
          <a:xfrm>
            <a:off x="11094243" y="6232398"/>
            <a:ext cx="550800" cy="207864"/>
          </a:xfrm>
          <a:prstGeom prst="rect">
            <a:avLst/>
          </a:prstGeom>
          <a:effectLst>
            <a:outerShdw blurRad="50800" dist="50800" dir="5400000" algn="ctr" rotWithShape="0">
              <a:srgbClr val="C80000">
                <a:alpha val="0"/>
              </a:srgbClr>
            </a:outerShdw>
          </a:effectLst>
        </p:spPr>
      </p:pic>
      <p:sp>
        <p:nvSpPr>
          <p:cNvPr id="15" name="Plassholder for tekst 14">
            <a:extLst>
              <a:ext uri="{FF2B5EF4-FFF2-40B4-BE49-F238E27FC236}">
                <a16:creationId xmlns:a16="http://schemas.microsoft.com/office/drawing/2014/main" id="{9E172BD4-17E6-BCD0-3F6E-8E1945BC3ECF}"/>
              </a:ext>
            </a:extLst>
          </p:cNvPr>
          <p:cNvSpPr>
            <a:spLocks noGrp="1"/>
          </p:cNvSpPr>
          <p:nvPr>
            <p:ph type="body" sz="quarter" idx="14" hasCustomPrompt="1"/>
          </p:nvPr>
        </p:nvSpPr>
        <p:spPr>
          <a:xfrm>
            <a:off x="0" y="-897"/>
            <a:ext cx="12192000" cy="6858897"/>
          </a:xfrm>
          <a:blipFill>
            <a:blip r:embed="rId7"/>
            <a:stretch>
              <a:fillRect/>
            </a:stretch>
          </a:blipFill>
        </p:spPr>
        <p:txBody>
          <a:bodyPr/>
          <a:lstStyle>
            <a:lvl1pPr marL="0" indent="0">
              <a:buNone/>
              <a:defRPr sz="100"/>
            </a:lvl1pPr>
          </a:lstStyle>
          <a:p>
            <a:pPr lvl="0"/>
            <a:r>
              <a:rPr lang="nb-NO" dirty="0"/>
              <a:t> </a:t>
            </a:r>
          </a:p>
        </p:txBody>
      </p:sp>
      <p:sp>
        <p:nvSpPr>
          <p:cNvPr id="16" name="Text Placeholder 13">
            <a:extLst>
              <a:ext uri="{FF2B5EF4-FFF2-40B4-BE49-F238E27FC236}">
                <a16:creationId xmlns:a16="http://schemas.microsoft.com/office/drawing/2014/main" id="{34CB7838-98B5-F9E5-A3DC-6D8C61A2D158}"/>
              </a:ext>
            </a:extLst>
          </p:cNvPr>
          <p:cNvSpPr>
            <a:spLocks noGrp="1"/>
          </p:cNvSpPr>
          <p:nvPr>
            <p:ph type="body" sz="quarter" idx="15" hasCustomPrompt="1"/>
          </p:nvPr>
        </p:nvSpPr>
        <p:spPr>
          <a:xfrm>
            <a:off x="11094243" y="6232398"/>
            <a:ext cx="550800" cy="207864"/>
          </a:xfrm>
          <a:blipFill>
            <a:blip r:embed="rId3">
              <a:extLst>
                <a:ext uri="{96DAC541-7B7A-43D3-8B79-37D633B846F1}">
                  <asvg:svgBlip xmlns:asvg="http://schemas.microsoft.com/office/drawing/2016/SVG/main" r:embed="rId4"/>
                </a:ext>
              </a:extLst>
            </a:blip>
            <a:stretch>
              <a:fillRect/>
            </a:stretch>
          </a:blipFill>
          <a:effectLst>
            <a:outerShdw blurRad="50800" dist="50800" dir="5400000" algn="ctr" rotWithShape="0">
              <a:srgbClr val="C80000">
                <a:alpha val="0"/>
              </a:srgbClr>
            </a:outerShdw>
          </a:effectLst>
        </p:spPr>
        <p:txBody>
          <a:bodyPr/>
          <a:lstStyle>
            <a:lvl1pPr marL="0" indent="0">
              <a:buNone/>
              <a:defRPr sz="100"/>
            </a:lvl1pPr>
          </a:lstStyle>
          <a:p>
            <a:pPr lvl="0"/>
            <a:r>
              <a:rPr lang="en-GB"/>
              <a:t> </a:t>
            </a:r>
            <a:endParaRPr lang="en-GB" dirty="0"/>
          </a:p>
        </p:txBody>
      </p:sp>
      <p:sp>
        <p:nvSpPr>
          <p:cNvPr id="2" name="Title 1">
            <a:extLst>
              <a:ext uri="{FF2B5EF4-FFF2-40B4-BE49-F238E27FC236}">
                <a16:creationId xmlns:a16="http://schemas.microsoft.com/office/drawing/2014/main" id="{082CCCF6-7D98-8E8D-0224-15216F9E7708}"/>
              </a:ext>
            </a:extLst>
          </p:cNvPr>
          <p:cNvSpPr>
            <a:spLocks noGrp="1"/>
          </p:cNvSpPr>
          <p:nvPr>
            <p:ph type="ctrTitle"/>
          </p:nvPr>
        </p:nvSpPr>
        <p:spPr>
          <a:xfrm>
            <a:off x="531556" y="925200"/>
            <a:ext cx="9144000" cy="1656000"/>
          </a:xfrm>
        </p:spPr>
        <p:txBody>
          <a:bodyPr anchor="b"/>
          <a:lstStyle>
            <a:lvl1pPr algn="l">
              <a:defRPr sz="6000">
                <a:solidFill>
                  <a:schemeClr val="bg1"/>
                </a:solidFill>
              </a:defRPr>
            </a:lvl1pPr>
          </a:lstStyle>
          <a:p>
            <a:r>
              <a:rPr lang="nb-NO"/>
              <a:t>Klikk for å redigere tittelstil</a:t>
            </a:r>
            <a:endParaRPr lang="en-GB" dirty="0"/>
          </a:p>
        </p:txBody>
      </p:sp>
      <p:sp>
        <p:nvSpPr>
          <p:cNvPr id="3" name="Subtitle 2">
            <a:extLst>
              <a:ext uri="{FF2B5EF4-FFF2-40B4-BE49-F238E27FC236}">
                <a16:creationId xmlns:a16="http://schemas.microsoft.com/office/drawing/2014/main" id="{F19906D5-7A59-3F1E-5784-F09EFFEE4428}"/>
              </a:ext>
            </a:extLst>
          </p:cNvPr>
          <p:cNvSpPr>
            <a:spLocks noGrp="1"/>
          </p:cNvSpPr>
          <p:nvPr>
            <p:ph type="subTitle" idx="1"/>
          </p:nvPr>
        </p:nvSpPr>
        <p:spPr>
          <a:xfrm>
            <a:off x="531556" y="2905200"/>
            <a:ext cx="9144000" cy="761947"/>
          </a:xfrm>
        </p:spPr>
        <p:txBody>
          <a:bodyPr/>
          <a:lstStyle>
            <a:lvl1pPr marL="0" indent="0" algn="l">
              <a:buNone/>
              <a:defRPr sz="2400">
                <a:solidFill>
                  <a:schemeClr val="bg1"/>
                </a:solidFill>
                <a:latin typeface="Norway Sans Text" panose="020B0500030000000000"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4" name="addin_logo" hidden="1">
            <a:extLst>
              <a:ext uri="{FF2B5EF4-FFF2-40B4-BE49-F238E27FC236}">
                <a16:creationId xmlns:a16="http://schemas.microsoft.com/office/drawing/2014/main" id="{2D29ED81-D1DD-6F0F-682D-F431AF2BF0A6}"/>
              </a:ext>
            </a:extLst>
          </p:cNvPr>
          <p:cNvSpPr/>
          <p:nvPr userDrawn="1"/>
        </p:nvSpPr>
        <p:spPr>
          <a:xfrm>
            <a:off x="8497006" y="7060608"/>
            <a:ext cx="1178550" cy="21544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GB" sz="800" dirty="0"/>
          </a:p>
        </p:txBody>
      </p:sp>
      <p:pic>
        <p:nvPicPr>
          <p:cNvPr id="8" name="logo_white">
            <a:extLst>
              <a:ext uri="{FF2B5EF4-FFF2-40B4-BE49-F238E27FC236}">
                <a16:creationId xmlns:a16="http://schemas.microsoft.com/office/drawing/2014/main" id="{1D7589FE-20EA-33FE-701F-8CFA2508EE5B}"/>
              </a:ext>
            </a:extLst>
          </p:cNvPr>
          <p:cNvPicPr>
            <a:picLocks noChangeAspect="1"/>
          </p:cNvPicPr>
          <p:nvPr userDrawn="1"/>
        </p:nvPicPr>
        <p:blipFill>
          <a:blip r:embed="rId3">
            <a:extLst>
              <a:ext uri="{96DAC541-7B7A-43D3-8B79-37D633B846F1}">
                <asvg:svgBlip xmlns:asvg="http://schemas.microsoft.com/office/drawing/2016/SVG/main" r:embed="rId6"/>
              </a:ext>
            </a:extLst>
          </a:blip>
          <a:stretch>
            <a:fillRect/>
          </a:stretch>
        </p:blipFill>
        <p:spPr>
          <a:xfrm>
            <a:off x="11094243" y="6232398"/>
            <a:ext cx="550800" cy="207864"/>
          </a:xfrm>
          <a:prstGeom prst="rect">
            <a:avLst/>
          </a:prstGeom>
          <a:effectLst>
            <a:outerShdw blurRad="50800" dist="50800" dir="5400000" algn="ctr" rotWithShape="0">
              <a:srgbClr val="C80000">
                <a:alpha val="0"/>
              </a:srgbClr>
            </a:outerShdw>
          </a:effectLst>
        </p:spPr>
      </p:pic>
      <p:pic>
        <p:nvPicPr>
          <p:cNvPr id="7" name="logo_black">
            <a:extLst>
              <a:ext uri="{FF2B5EF4-FFF2-40B4-BE49-F238E27FC236}">
                <a16:creationId xmlns:a16="http://schemas.microsoft.com/office/drawing/2014/main" id="{61F0A7F9-3007-DFB2-7065-40B969D4D08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94243" y="6232398"/>
            <a:ext cx="550800" cy="207864"/>
          </a:xfrm>
          <a:prstGeom prst="rect">
            <a:avLst/>
          </a:prstGeom>
          <a:effectLst>
            <a:outerShdw blurRad="50800" dist="50800" dir="5400000" algn="ctr" rotWithShape="0">
              <a:srgbClr val="C80000">
                <a:alpha val="0"/>
              </a:srgbClr>
            </a:outerShdw>
          </a:effectLst>
        </p:spPr>
      </p:pic>
      <p:sp>
        <p:nvSpPr>
          <p:cNvPr id="5" name="addin_colorlist" hidden="1">
            <a:extLst>
              <a:ext uri="{FF2B5EF4-FFF2-40B4-BE49-F238E27FC236}">
                <a16:creationId xmlns:a16="http://schemas.microsoft.com/office/drawing/2014/main" id="{3645898D-F868-4C92-5FE5-597F0D14F242}"/>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en-GB" sz="800" dirty="0" err="1"/>
              <a:t>red_kap,blue_kap</a:t>
            </a:r>
            <a:r>
              <a:rPr lang="en-GB" sz="800" dirty="0"/>
              <a:t>,</a:t>
            </a:r>
          </a:p>
        </p:txBody>
      </p:sp>
      <p:sp>
        <p:nvSpPr>
          <p:cNvPr id="9" name="addin_background" hidden="1">
            <a:extLst>
              <a:ext uri="{FF2B5EF4-FFF2-40B4-BE49-F238E27FC236}">
                <a16:creationId xmlns:a16="http://schemas.microsoft.com/office/drawing/2014/main" id="{0B3DB771-3D5B-47F3-3B38-FC1F924C13EF}"/>
              </a:ext>
            </a:extLst>
          </p:cNvPr>
          <p:cNvSpPr/>
          <p:nvPr userDrawn="1"/>
        </p:nvSpPr>
        <p:spPr>
          <a:xfrm>
            <a:off x="448713" y="-671431"/>
            <a:ext cx="1217527"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en-GB" sz="800" dirty="0" err="1"/>
              <a:t>Addin_background</a:t>
            </a:r>
            <a:endParaRPr lang="en-GB" sz="800" dirty="0"/>
          </a:p>
        </p:txBody>
      </p:sp>
      <p:pic>
        <p:nvPicPr>
          <p:cNvPr id="13" name="logo_not_red" hidden="1">
            <a:extLst>
              <a:ext uri="{FF2B5EF4-FFF2-40B4-BE49-F238E27FC236}">
                <a16:creationId xmlns:a16="http://schemas.microsoft.com/office/drawing/2014/main" id="{1C3DD18D-E94F-9903-AB82-319AA277059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19291" y="6300017"/>
            <a:ext cx="816174" cy="152043"/>
          </a:xfrm>
          <a:prstGeom prst="rect">
            <a:avLst/>
          </a:prstGeom>
        </p:spPr>
      </p:pic>
      <p:pic>
        <p:nvPicPr>
          <p:cNvPr id="17" name="logo_not_blue" hidden="1">
            <a:extLst>
              <a:ext uri="{FF2B5EF4-FFF2-40B4-BE49-F238E27FC236}">
                <a16:creationId xmlns:a16="http://schemas.microsoft.com/office/drawing/2014/main" id="{6244C805-4DA4-0986-99E7-F6912F3E406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19291" y="6300017"/>
            <a:ext cx="816174" cy="152043"/>
          </a:xfrm>
          <a:prstGeom prst="rect">
            <a:avLst/>
          </a:prstGeom>
        </p:spPr>
      </p:pic>
      <p:sp>
        <p:nvSpPr>
          <p:cNvPr id="6" name="Text Placeholder 10">
            <a:extLst>
              <a:ext uri="{FF2B5EF4-FFF2-40B4-BE49-F238E27FC236}">
                <a16:creationId xmlns:a16="http://schemas.microsoft.com/office/drawing/2014/main" id="{BE4E6B38-8B0C-B4F3-3094-BC48D4724F64}"/>
              </a:ext>
            </a:extLst>
          </p:cNvPr>
          <p:cNvSpPr>
            <a:spLocks noGrp="1"/>
          </p:cNvSpPr>
          <p:nvPr>
            <p:ph type="body" sz="quarter" idx="17" hasCustomPrompt="1"/>
          </p:nvPr>
        </p:nvSpPr>
        <p:spPr>
          <a:xfrm>
            <a:off x="519291" y="6300017"/>
            <a:ext cx="816174" cy="152043"/>
          </a:xfrm>
          <a:blipFill>
            <a:blip r:embed="rId10">
              <a:extLst>
                <a:ext uri="{96DAC541-7B7A-43D3-8B79-37D633B846F1}">
                  <asvg:svgBlip xmlns:asvg="http://schemas.microsoft.com/office/drawing/2016/SVG/main" r:embed="rId11"/>
                </a:ext>
              </a:extLst>
            </a:blip>
            <a:stretch>
              <a:fillRect/>
            </a:stretch>
          </a:blipFill>
        </p:spPr>
        <p:txBody>
          <a:bodyPr/>
          <a:lstStyle>
            <a:lvl1pPr marL="0" indent="0">
              <a:buNone/>
              <a:defRPr sz="100"/>
            </a:lvl1pPr>
          </a:lstStyle>
          <a:p>
            <a:pPr lvl="0"/>
            <a:r>
              <a:rPr lang="en-GB"/>
              <a:t> </a:t>
            </a:r>
            <a:endParaRPr lang="en-GB" dirty="0"/>
          </a:p>
        </p:txBody>
      </p:sp>
    </p:spTree>
    <p:extLst>
      <p:ext uri="{BB962C8B-B14F-4D97-AF65-F5344CB8AC3E}">
        <p14:creationId xmlns:p14="http://schemas.microsoft.com/office/powerpoint/2010/main" val="12209267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ittel og tre kolonner">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34B20F27-7D10-69F1-11B9-B53B819CED28}"/>
              </a:ext>
            </a:extLst>
          </p:cNvPr>
          <p:cNvSpPr>
            <a:spLocks noGrp="1"/>
          </p:cNvSpPr>
          <p:nvPr>
            <p:ph type="body" sz="quarter" idx="15"/>
          </p:nvPr>
        </p:nvSpPr>
        <p:spPr>
          <a:xfrm>
            <a:off x="511175" y="2028825"/>
            <a:ext cx="3552826" cy="3549650"/>
          </a:xfrm>
          <a:prstGeom prst="rect">
            <a:avLst/>
          </a:prstGeom>
        </p:spPr>
        <p:txBody>
          <a:bodyPr lIns="0" tIns="0" rIns="0" bIns="0" numCol="1" spcCol="1332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dirty="0"/>
          </a:p>
        </p:txBody>
      </p:sp>
      <p:sp>
        <p:nvSpPr>
          <p:cNvPr id="10" name="Title 1">
            <a:extLst>
              <a:ext uri="{FF2B5EF4-FFF2-40B4-BE49-F238E27FC236}">
                <a16:creationId xmlns:a16="http://schemas.microsoft.com/office/drawing/2014/main" id="{A8876232-7155-3060-3B53-8C716D385275}"/>
              </a:ext>
            </a:extLst>
          </p:cNvPr>
          <p:cNvSpPr>
            <a:spLocks noGrp="1"/>
          </p:cNvSpPr>
          <p:nvPr>
            <p:ph type="ctrTitle"/>
          </p:nvPr>
        </p:nvSpPr>
        <p:spPr>
          <a:xfrm>
            <a:off x="511175" y="498475"/>
            <a:ext cx="11675436" cy="1022350"/>
          </a:xfrm>
        </p:spPr>
        <p:txBody>
          <a:bodyPr tIns="0" bIns="0" anchor="t"/>
          <a:lstStyle>
            <a:lvl1pPr algn="l">
              <a:lnSpc>
                <a:spcPct val="101000"/>
              </a:lnSpc>
              <a:defRPr sz="2400"/>
            </a:lvl1pPr>
          </a:lstStyle>
          <a:p>
            <a:r>
              <a:rPr lang="en-GB" dirty="0"/>
              <a:t>Click to edit Master title style</a:t>
            </a:r>
            <a:endParaRPr lang="en-US" dirty="0"/>
          </a:p>
        </p:txBody>
      </p:sp>
      <p:sp>
        <p:nvSpPr>
          <p:cNvPr id="4" name="Text Placeholder 10">
            <a:extLst>
              <a:ext uri="{FF2B5EF4-FFF2-40B4-BE49-F238E27FC236}">
                <a16:creationId xmlns:a16="http://schemas.microsoft.com/office/drawing/2014/main" id="{42059FEF-52B8-5715-21BB-64C5551EDFD2}"/>
              </a:ext>
            </a:extLst>
          </p:cNvPr>
          <p:cNvSpPr>
            <a:spLocks noGrp="1"/>
          </p:cNvSpPr>
          <p:nvPr>
            <p:ph type="body" sz="quarter" idx="16"/>
          </p:nvPr>
        </p:nvSpPr>
        <p:spPr>
          <a:xfrm>
            <a:off x="4311650" y="2028826"/>
            <a:ext cx="3559175" cy="3549650"/>
          </a:xfrm>
          <a:prstGeom prst="rect">
            <a:avLst/>
          </a:prstGeom>
        </p:spPr>
        <p:txBody>
          <a:bodyPr lIns="0" tIns="0" rIns="0" bIns="0" numCol="1" spcCol="1332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dirty="0"/>
          </a:p>
        </p:txBody>
      </p:sp>
      <p:sp>
        <p:nvSpPr>
          <p:cNvPr id="5" name="Text Placeholder 10">
            <a:extLst>
              <a:ext uri="{FF2B5EF4-FFF2-40B4-BE49-F238E27FC236}">
                <a16:creationId xmlns:a16="http://schemas.microsoft.com/office/drawing/2014/main" id="{20C2CF5C-3326-ADF8-C19F-E11306D12ED8}"/>
              </a:ext>
            </a:extLst>
          </p:cNvPr>
          <p:cNvSpPr>
            <a:spLocks noGrp="1"/>
          </p:cNvSpPr>
          <p:nvPr>
            <p:ph type="body" sz="quarter" idx="17"/>
          </p:nvPr>
        </p:nvSpPr>
        <p:spPr>
          <a:xfrm>
            <a:off x="8124642" y="2028825"/>
            <a:ext cx="3556183" cy="3549650"/>
          </a:xfrm>
          <a:prstGeom prst="rect">
            <a:avLst/>
          </a:prstGeom>
        </p:spPr>
        <p:txBody>
          <a:bodyPr lIns="0" tIns="0" rIns="0" bIns="0" numCol="1" spcCol="1332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dirty="0"/>
          </a:p>
        </p:txBody>
      </p:sp>
    </p:spTree>
    <p:extLst>
      <p:ext uri="{BB962C8B-B14F-4D97-AF65-F5344CB8AC3E}">
        <p14:creationId xmlns:p14="http://schemas.microsoft.com/office/powerpoint/2010/main" val="3269666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nhold lys #2">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0533856" y="6446114"/>
            <a:ext cx="926307" cy="213591"/>
          </a:xfrm>
        </p:spPr>
        <p:txBody>
          <a:bodyPr/>
          <a:lstStyle/>
          <a:p>
            <a:fld id="{4A86EA54-FC94-4385-9799-65AAE55B92F3}" type="datetime1">
              <a:rPr lang="nb-NO" noProof="0" smtClean="0"/>
              <a:t>08.02.2024</a:t>
            </a:fld>
            <a:endParaRPr lang="nb-NO" noProof="0" dirty="0"/>
          </a:p>
        </p:txBody>
      </p:sp>
      <p:sp>
        <p:nvSpPr>
          <p:cNvPr id="5" name="Footer Placeholder 4"/>
          <p:cNvSpPr>
            <a:spLocks noGrp="1"/>
          </p:cNvSpPr>
          <p:nvPr>
            <p:ph type="ftr" sz="quarter" idx="11"/>
          </p:nvPr>
        </p:nvSpPr>
        <p:spPr>
          <a:xfrm>
            <a:off x="810000" y="6448461"/>
            <a:ext cx="5035550" cy="213591"/>
          </a:xfrm>
        </p:spPr>
        <p:txBody>
          <a:bodyPr/>
          <a:lstStyle>
            <a:lvl1pPr algn="l">
              <a:defRPr/>
            </a:lvl1pPr>
          </a:lstStyle>
          <a:p>
            <a:r>
              <a:rPr lang="nb-NO" dirty="0"/>
              <a:t>Sett inn navnet på presentasjonen ved å klikke på Header &amp; </a:t>
            </a:r>
            <a:r>
              <a:rPr lang="nb-NO" dirty="0" err="1"/>
              <a:t>Footer</a:t>
            </a:r>
            <a:r>
              <a:rPr lang="nb-NO" dirty="0"/>
              <a:t> i </a:t>
            </a:r>
            <a:r>
              <a:rPr lang="nb-NO" dirty="0" err="1"/>
              <a:t>Insert</a:t>
            </a:r>
            <a:r>
              <a:rPr lang="nb-NO" dirty="0"/>
              <a:t> fanen</a:t>
            </a:r>
          </a:p>
        </p:txBody>
      </p:sp>
      <p:sp>
        <p:nvSpPr>
          <p:cNvPr id="6" name="Slide Number Placeholder 5"/>
          <p:cNvSpPr>
            <a:spLocks noGrp="1"/>
          </p:cNvSpPr>
          <p:nvPr>
            <p:ph type="sldNum" sz="quarter" idx="12"/>
          </p:nvPr>
        </p:nvSpPr>
        <p:spPr>
          <a:xfrm>
            <a:off x="11714055" y="6446115"/>
            <a:ext cx="208864" cy="213591"/>
          </a:xfrm>
        </p:spPr>
        <p:txBody>
          <a:bodyPr/>
          <a:lstStyle/>
          <a:p>
            <a:fld id="{E4F9EB86-8110-D14E-B8CF-CB8DE250DDC0}" type="slidenum">
              <a:rPr lang="nb-NO" noProof="0" smtClean="0"/>
              <a:t>‹#›</a:t>
            </a:fld>
            <a:endParaRPr lang="nb-NO" noProof="0"/>
          </a:p>
        </p:txBody>
      </p:sp>
      <p:sp>
        <p:nvSpPr>
          <p:cNvPr id="11" name="Title Placeholder 1">
            <a:extLst>
              <a:ext uri="{FF2B5EF4-FFF2-40B4-BE49-F238E27FC236}">
                <a16:creationId xmlns:a16="http://schemas.microsoft.com/office/drawing/2014/main" id="{D3440623-1D32-1741-B396-2E9428CC6562}"/>
              </a:ext>
            </a:extLst>
          </p:cNvPr>
          <p:cNvSpPr>
            <a:spLocks noGrp="1"/>
          </p:cNvSpPr>
          <p:nvPr>
            <p:ph type="title" hasCustomPrompt="1"/>
          </p:nvPr>
        </p:nvSpPr>
        <p:spPr>
          <a:xfrm>
            <a:off x="803275" y="284400"/>
            <a:ext cx="10656888" cy="936000"/>
          </a:xfrm>
          <a:prstGeom prst="rect">
            <a:avLst/>
          </a:prstGeom>
        </p:spPr>
        <p:txBody>
          <a:bodyPr vert="horz" lIns="0" tIns="0" rIns="0" bIns="0" rtlCol="0" anchor="b">
            <a:noAutofit/>
          </a:bodyPr>
          <a:lstStyle>
            <a:lvl1pPr>
              <a:defRPr/>
            </a:lvl1pPr>
          </a:lstStyle>
          <a:p>
            <a:r>
              <a:rPr lang="nb-NO" dirty="0"/>
              <a:t>Her legger du inn overskrift (ikke mer enn to linjer)</a:t>
            </a:r>
            <a:endParaRPr lang="nb-NO" noProof="0" dirty="0"/>
          </a:p>
        </p:txBody>
      </p:sp>
      <p:sp>
        <p:nvSpPr>
          <p:cNvPr id="7" name="Content Placeholder 3">
            <a:extLst>
              <a:ext uri="{FF2B5EF4-FFF2-40B4-BE49-F238E27FC236}">
                <a16:creationId xmlns:a16="http://schemas.microsoft.com/office/drawing/2014/main" id="{F249F4CD-FF61-4C75-9E07-C861926D3388}"/>
              </a:ext>
            </a:extLst>
          </p:cNvPr>
          <p:cNvSpPr>
            <a:spLocks noGrp="1"/>
          </p:cNvSpPr>
          <p:nvPr>
            <p:ph sz="quarter" idx="14" hasCustomPrompt="1"/>
          </p:nvPr>
        </p:nvSpPr>
        <p:spPr>
          <a:xfrm>
            <a:off x="803274" y="1764792"/>
            <a:ext cx="4911725" cy="4334763"/>
          </a:xfrm>
          <a:prstGeom prst="rect">
            <a:avLst/>
          </a:prstGeom>
          <a:solidFill>
            <a:schemeClr val="bg2"/>
          </a:solidFill>
        </p:spPr>
        <p:txBody>
          <a:bodyPr lIns="0" tIns="0" rIns="0" bIns="0"/>
          <a:lstStyle>
            <a:lvl1pPr marL="0" indent="0" algn="ctr">
              <a:buNone/>
              <a:defRPr sz="1800"/>
            </a:lvl1pPr>
          </a:lstStyle>
          <a:p>
            <a:r>
              <a:rPr lang="nb-NO" dirty="0"/>
              <a:t>Denne boksen kan inneholde </a:t>
            </a:r>
            <a:br>
              <a:rPr lang="nb-NO" dirty="0"/>
            </a:br>
            <a:r>
              <a:rPr lang="nb-NO" dirty="0"/>
              <a:t>tekst, bilde, tabell, figur m.m.</a:t>
            </a:r>
          </a:p>
          <a:p>
            <a:endParaRPr lang="nb-NO" dirty="0"/>
          </a:p>
          <a:p>
            <a:r>
              <a:rPr lang="nb-NO" dirty="0"/>
              <a:t>Klikk på ikonet for å legge inn.</a:t>
            </a:r>
          </a:p>
          <a:p>
            <a:r>
              <a:rPr lang="nb-NO" dirty="0"/>
              <a:t>Ønsker du å legge inn bilde fra imageshop kan du bruke knappen for imageshop i menylinjen din</a:t>
            </a:r>
          </a:p>
          <a:p>
            <a:pPr lvl="0"/>
            <a:endParaRPr lang="nb-NO" dirty="0"/>
          </a:p>
        </p:txBody>
      </p:sp>
      <p:sp>
        <p:nvSpPr>
          <p:cNvPr id="8" name="Content Placeholder 3">
            <a:extLst>
              <a:ext uri="{FF2B5EF4-FFF2-40B4-BE49-F238E27FC236}">
                <a16:creationId xmlns:a16="http://schemas.microsoft.com/office/drawing/2014/main" id="{350A36D1-EEA6-4EB3-80AD-0DEBE5AC5457}"/>
              </a:ext>
            </a:extLst>
          </p:cNvPr>
          <p:cNvSpPr>
            <a:spLocks noGrp="1"/>
          </p:cNvSpPr>
          <p:nvPr>
            <p:ph sz="quarter" idx="15" hasCustomPrompt="1"/>
          </p:nvPr>
        </p:nvSpPr>
        <p:spPr>
          <a:xfrm>
            <a:off x="6483096" y="1764792"/>
            <a:ext cx="4911725" cy="4334763"/>
          </a:xfrm>
          <a:prstGeom prst="rect">
            <a:avLst/>
          </a:prstGeom>
          <a:solidFill>
            <a:schemeClr val="bg2"/>
          </a:solidFill>
        </p:spPr>
        <p:txBody>
          <a:bodyPr lIns="0" tIns="0" rIns="0" bIns="0"/>
          <a:lstStyle>
            <a:lvl1pPr marL="0" indent="0" algn="ctr">
              <a:buNone/>
              <a:defRPr sz="1800"/>
            </a:lvl1pPr>
          </a:lstStyle>
          <a:p>
            <a:r>
              <a:rPr lang="nb-NO" dirty="0"/>
              <a:t>Denne boksen kan inneholde </a:t>
            </a:r>
            <a:br>
              <a:rPr lang="nb-NO" dirty="0"/>
            </a:br>
            <a:r>
              <a:rPr lang="nb-NO" dirty="0"/>
              <a:t>tekst, bilde, tabell, figur m.m.</a:t>
            </a:r>
          </a:p>
          <a:p>
            <a:endParaRPr lang="nb-NO" dirty="0"/>
          </a:p>
          <a:p>
            <a:r>
              <a:rPr lang="nb-NO" dirty="0"/>
              <a:t>Klikk på ikonet for å legge inn.</a:t>
            </a:r>
          </a:p>
          <a:p>
            <a:r>
              <a:rPr lang="nb-NO" dirty="0"/>
              <a:t>Ønsker du å legge inn bilde fra imageshop kan du bruke knappen for imageshop i menylinjen din</a:t>
            </a:r>
          </a:p>
          <a:p>
            <a:pPr lvl="0"/>
            <a:endParaRPr lang="nb-NO" dirty="0"/>
          </a:p>
        </p:txBody>
      </p:sp>
    </p:spTree>
    <p:extLst>
      <p:ext uri="{BB962C8B-B14F-4D97-AF65-F5344CB8AC3E}">
        <p14:creationId xmlns:p14="http://schemas.microsoft.com/office/powerpoint/2010/main" val="2914262153"/>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EU_Forside Norsk ">
    <p:bg>
      <p:bgPr>
        <a:solidFill>
          <a:srgbClr val="E0F3FF"/>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FAC00511-5302-1249-8D09-E759F54C3B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8" name="Subtitle 2">
            <a:extLst>
              <a:ext uri="{FF2B5EF4-FFF2-40B4-BE49-F238E27FC236}">
                <a16:creationId xmlns:a16="http://schemas.microsoft.com/office/drawing/2014/main" id="{DB8D5AE8-FCFA-E44E-959B-768E8C4813DF}"/>
              </a:ext>
            </a:extLst>
          </p:cNvPr>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20" name="Rectangle 12">
            <a:extLst>
              <a:ext uri="{FF2B5EF4-FFF2-40B4-BE49-F238E27FC236}">
                <a16:creationId xmlns:a16="http://schemas.microsoft.com/office/drawing/2014/main" id="{6E5A77D5-7473-2448-B2C0-4E889387C0B1}"/>
              </a:ext>
            </a:extLst>
          </p:cNvPr>
          <p:cNvSpPr/>
          <p:nvPr userDrawn="1"/>
        </p:nvSpPr>
        <p:spPr>
          <a:xfrm>
            <a:off x="803275" y="4081963"/>
            <a:ext cx="566661" cy="3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Text Placeholder 17" descr="@hovedtaler&#10;@forskningsradet&#10;#konferansenavn">
            <a:extLst>
              <a:ext uri="{FF2B5EF4-FFF2-40B4-BE49-F238E27FC236}">
                <a16:creationId xmlns:a16="http://schemas.microsoft.com/office/drawing/2014/main" id="{4AE7F2B1-5E5D-AB49-9037-B29B95295949}"/>
              </a:ext>
            </a:extLst>
          </p:cNvPr>
          <p:cNvSpPr>
            <a:spLocks noGrp="1"/>
          </p:cNvSpPr>
          <p:nvPr>
            <p:ph type="body" sz="quarter" idx="13" hasCustomPrompt="1"/>
          </p:nvPr>
        </p:nvSpPr>
        <p:spPr>
          <a:xfrm>
            <a:off x="803275" y="6300287"/>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a:t># konferansenavn</a:t>
            </a:r>
          </a:p>
        </p:txBody>
      </p:sp>
      <p:sp>
        <p:nvSpPr>
          <p:cNvPr id="24" name="Text Placeholder 17" descr="@hovedtaler&#10;@forskningsradet&#10;#konferansenavn">
            <a:extLst>
              <a:ext uri="{FF2B5EF4-FFF2-40B4-BE49-F238E27FC236}">
                <a16:creationId xmlns:a16="http://schemas.microsoft.com/office/drawing/2014/main" id="{EFE16751-B9C9-CD42-AC14-A5583639C058}"/>
              </a:ext>
            </a:extLst>
          </p:cNvPr>
          <p:cNvSpPr>
            <a:spLocks noGrp="1"/>
          </p:cNvSpPr>
          <p:nvPr>
            <p:ph type="body" sz="quarter" idx="14" hasCustomPrompt="1"/>
          </p:nvPr>
        </p:nvSpPr>
        <p:spPr>
          <a:xfrm>
            <a:off x="803275" y="6100284"/>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dirty="0"/>
              <a:t>@forskningsrådet</a:t>
            </a:r>
          </a:p>
        </p:txBody>
      </p:sp>
      <p:sp>
        <p:nvSpPr>
          <p:cNvPr id="25" name="Text Placeholder 17" descr="@hovedtaler&#10;@forskningsradet&#10;#konferansenavn">
            <a:extLst>
              <a:ext uri="{FF2B5EF4-FFF2-40B4-BE49-F238E27FC236}">
                <a16:creationId xmlns:a16="http://schemas.microsoft.com/office/drawing/2014/main" id="{4E58CF2F-78A8-BA4C-9C46-D216B324DC2B}"/>
              </a:ext>
            </a:extLst>
          </p:cNvPr>
          <p:cNvSpPr>
            <a:spLocks noGrp="1"/>
          </p:cNvSpPr>
          <p:nvPr>
            <p:ph type="body" sz="quarter" idx="15"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dirty="0"/>
              <a:t>@hovedtaler</a:t>
            </a:r>
          </a:p>
        </p:txBody>
      </p:sp>
      <p:pic>
        <p:nvPicPr>
          <p:cNvPr id="11" name="Bilde 10">
            <a:extLst>
              <a:ext uri="{FF2B5EF4-FFF2-40B4-BE49-F238E27FC236}">
                <a16:creationId xmlns:a16="http://schemas.microsoft.com/office/drawing/2014/main" id="{1533037F-092E-514B-9118-EDAC4914CEB9}"/>
              </a:ext>
            </a:extLst>
          </p:cNvPr>
          <p:cNvPicPr>
            <a:picLocks noChangeAspect="1"/>
          </p:cNvPicPr>
          <p:nvPr userDrawn="1"/>
        </p:nvPicPr>
        <p:blipFill>
          <a:blip r:embed="rId3"/>
          <a:stretch>
            <a:fillRect/>
          </a:stretch>
        </p:blipFill>
        <p:spPr>
          <a:xfrm>
            <a:off x="11379131" y="273654"/>
            <a:ext cx="565585" cy="377056"/>
          </a:xfrm>
          <a:prstGeom prst="rect">
            <a:avLst/>
          </a:prstGeom>
        </p:spPr>
      </p:pic>
      <p:sp>
        <p:nvSpPr>
          <p:cNvPr id="12" name="Subtitle 2">
            <a:extLst>
              <a:ext uri="{FF2B5EF4-FFF2-40B4-BE49-F238E27FC236}">
                <a16:creationId xmlns:a16="http://schemas.microsoft.com/office/drawing/2014/main" id="{A11AF084-6F75-6640-8003-F0C6646B95D9}"/>
              </a:ext>
            </a:extLst>
          </p:cNvPr>
          <p:cNvSpPr txBox="1">
            <a:spLocks/>
          </p:cNvSpPr>
          <p:nvPr userDrawn="1"/>
        </p:nvSpPr>
        <p:spPr>
          <a:xfrm>
            <a:off x="803275" y="3266702"/>
            <a:ext cx="5292725" cy="511604"/>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a:buNone/>
              <a:defRPr sz="1800" kern="1200">
                <a:solidFill>
                  <a:schemeClr val="accent1"/>
                </a:solidFill>
                <a:latin typeface="+mn-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spcBef>
                <a:spcPts val="0"/>
              </a:spcBef>
            </a:pPr>
            <a:r>
              <a:rPr lang="nb-NO" sz="1600" noProof="0" dirty="0">
                <a:solidFill>
                  <a:schemeClr val="accent2"/>
                </a:solidFill>
              </a:rPr>
              <a:t>EUROPAS NESTE FORSKNINGS- OG INNOVASJONSPROGRAM</a:t>
            </a:r>
          </a:p>
          <a:p>
            <a:pPr>
              <a:lnSpc>
                <a:spcPct val="100000"/>
              </a:lnSpc>
              <a:spcBef>
                <a:spcPts val="0"/>
              </a:spcBef>
            </a:pPr>
            <a:r>
              <a:rPr lang="en-US" sz="1600" dirty="0">
                <a:solidFill>
                  <a:schemeClr val="accent2"/>
                </a:solidFill>
              </a:rPr>
              <a:t>(2021 – 2027)</a:t>
            </a:r>
            <a:endParaRPr lang="nb-NO" sz="1600" dirty="0">
              <a:solidFill>
                <a:schemeClr val="accent2"/>
              </a:solidFill>
            </a:endParaRPr>
          </a:p>
        </p:txBody>
      </p:sp>
      <p:sp>
        <p:nvSpPr>
          <p:cNvPr id="14" name="TekstSylinder 13">
            <a:extLst>
              <a:ext uri="{FF2B5EF4-FFF2-40B4-BE49-F238E27FC236}">
                <a16:creationId xmlns:a16="http://schemas.microsoft.com/office/drawing/2014/main" id="{0AAC4434-4609-DC41-91C3-828029258915}"/>
              </a:ext>
            </a:extLst>
          </p:cNvPr>
          <p:cNvSpPr txBox="1"/>
          <p:nvPr userDrawn="1"/>
        </p:nvSpPr>
        <p:spPr>
          <a:xfrm>
            <a:off x="711200" y="2478161"/>
            <a:ext cx="5384800" cy="738664"/>
          </a:xfrm>
          <a:prstGeom prst="rect">
            <a:avLst/>
          </a:prstGeom>
          <a:noFill/>
        </p:spPr>
        <p:txBody>
          <a:bodyPr wrap="square" rtlCol="0" anchor="b">
            <a:spAutoFit/>
          </a:bodyPr>
          <a:lstStyle/>
          <a:p>
            <a:r>
              <a:rPr lang="nb-NO" sz="4200" b="1" noProof="0" dirty="0">
                <a:solidFill>
                  <a:schemeClr val="accent1"/>
                </a:solidFill>
              </a:rPr>
              <a:t>Horisont Europa</a:t>
            </a:r>
            <a:endParaRPr lang="nb-NO" sz="4200" b="1" dirty="0">
              <a:solidFill>
                <a:schemeClr val="accent1"/>
              </a:solidFill>
            </a:endParaRPr>
          </a:p>
        </p:txBody>
      </p:sp>
      <p:sp>
        <p:nvSpPr>
          <p:cNvPr id="4" name="TekstSylinder 3">
            <a:extLst>
              <a:ext uri="{FF2B5EF4-FFF2-40B4-BE49-F238E27FC236}">
                <a16:creationId xmlns:a16="http://schemas.microsoft.com/office/drawing/2014/main" id="{91669C6C-2212-6243-BAAB-25A0BBD341B0}"/>
              </a:ext>
            </a:extLst>
          </p:cNvPr>
          <p:cNvSpPr txBox="1"/>
          <p:nvPr userDrawn="1"/>
        </p:nvSpPr>
        <p:spPr>
          <a:xfrm>
            <a:off x="9246489" y="328362"/>
            <a:ext cx="2007909" cy="307777"/>
          </a:xfrm>
          <a:prstGeom prst="rect">
            <a:avLst/>
          </a:prstGeom>
          <a:noFill/>
        </p:spPr>
        <p:txBody>
          <a:bodyPr wrap="square" rtlCol="0">
            <a:spAutoFit/>
          </a:bodyPr>
          <a:lstStyle/>
          <a:p>
            <a:pPr algn="r"/>
            <a:r>
              <a:rPr lang="nb-NO" sz="1400" b="1" i="0" u="none" strike="noStrike" kern="1200" dirty="0">
                <a:solidFill>
                  <a:schemeClr val="tx1"/>
                </a:solidFill>
                <a:effectLst/>
                <a:latin typeface="+mn-lt"/>
                <a:ea typeface="+mn-ea"/>
                <a:cs typeface="+mn-cs"/>
              </a:rPr>
              <a:t>EUROPEAN UNION</a:t>
            </a:r>
            <a:endParaRPr lang="nb-NO" sz="1400" b="1" i="0" dirty="0"/>
          </a:p>
        </p:txBody>
      </p:sp>
      <p:sp>
        <p:nvSpPr>
          <p:cNvPr id="6" name="TekstSylinder 5">
            <a:extLst>
              <a:ext uri="{FF2B5EF4-FFF2-40B4-BE49-F238E27FC236}">
                <a16:creationId xmlns:a16="http://schemas.microsoft.com/office/drawing/2014/main" id="{E7793167-00AD-4046-811E-44B320420BFC}"/>
              </a:ext>
            </a:extLst>
          </p:cNvPr>
          <p:cNvSpPr txBox="1"/>
          <p:nvPr userDrawn="1"/>
        </p:nvSpPr>
        <p:spPr>
          <a:xfrm rot="16200000">
            <a:off x="11296924" y="1458482"/>
            <a:ext cx="1186543" cy="200055"/>
          </a:xfrm>
          <a:prstGeom prst="rect">
            <a:avLst/>
          </a:prstGeom>
          <a:noFill/>
        </p:spPr>
        <p:txBody>
          <a:bodyPr wrap="none" rtlCol="0">
            <a:spAutoFit/>
          </a:bodyPr>
          <a:lstStyle/>
          <a:p>
            <a:r>
              <a:rPr lang="nb-NO" sz="700" b="0" i="0" u="none" strike="noStrike" kern="1200" dirty="0">
                <a:solidFill>
                  <a:schemeClr val="tx1"/>
                </a:solidFill>
                <a:effectLst/>
                <a:latin typeface="+mn-lt"/>
                <a:ea typeface="+mn-ea"/>
                <a:cs typeface="+mn-cs"/>
              </a:rPr>
              <a:t>© EUROPEAN UNION, 2020</a:t>
            </a:r>
            <a:endParaRPr lang="nb-NO" sz="700" i="0" dirty="0"/>
          </a:p>
        </p:txBody>
      </p:sp>
      <p:pic>
        <p:nvPicPr>
          <p:cNvPr id="16" name="Bilde 15">
            <a:extLst>
              <a:ext uri="{FF2B5EF4-FFF2-40B4-BE49-F238E27FC236}">
                <a16:creationId xmlns:a16="http://schemas.microsoft.com/office/drawing/2014/main" id="{121B2FD3-AE96-674A-984B-2BC9FF332BEA}"/>
              </a:ext>
            </a:extLst>
          </p:cNvPr>
          <p:cNvPicPr>
            <a:picLocks noChangeAspect="1"/>
          </p:cNvPicPr>
          <p:nvPr userDrawn="1"/>
        </p:nvPicPr>
        <p:blipFill>
          <a:blip r:embed="rId4"/>
          <a:stretch>
            <a:fillRect/>
          </a:stretch>
        </p:blipFill>
        <p:spPr>
          <a:xfrm>
            <a:off x="215928" y="124331"/>
            <a:ext cx="4039683" cy="694555"/>
          </a:xfrm>
          <a:prstGeom prst="rect">
            <a:avLst/>
          </a:prstGeom>
        </p:spPr>
      </p:pic>
    </p:spTree>
    <p:extLst>
      <p:ext uri="{BB962C8B-B14F-4D97-AF65-F5344CB8AC3E}">
        <p14:creationId xmlns:p14="http://schemas.microsoft.com/office/powerpoint/2010/main" val="1301443955"/>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EU_Forside Engelsk ">
    <p:bg>
      <p:bgPr>
        <a:solidFill>
          <a:srgbClr val="E0F3FF"/>
        </a:solidFill>
        <a:effectLst/>
      </p:bgPr>
    </p:bg>
    <p:spTree>
      <p:nvGrpSpPr>
        <p:cNvPr id="1" name=""/>
        <p:cNvGrpSpPr/>
        <p:nvPr/>
      </p:nvGrpSpPr>
      <p:grpSpPr>
        <a:xfrm>
          <a:off x="0" y="0"/>
          <a:ext cx="0" cy="0"/>
          <a:chOff x="0" y="0"/>
          <a:chExt cx="0" cy="0"/>
        </a:xfrm>
      </p:grpSpPr>
      <p:pic>
        <p:nvPicPr>
          <p:cNvPr id="15" name="Bilde 14">
            <a:extLst>
              <a:ext uri="{FF2B5EF4-FFF2-40B4-BE49-F238E27FC236}">
                <a16:creationId xmlns:a16="http://schemas.microsoft.com/office/drawing/2014/main" id="{AAECF63D-CCAC-994D-B958-AA688C7D0C5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kstSylinder 18">
            <a:extLst>
              <a:ext uri="{FF2B5EF4-FFF2-40B4-BE49-F238E27FC236}">
                <a16:creationId xmlns:a16="http://schemas.microsoft.com/office/drawing/2014/main" id="{BC6CF762-CFB9-5145-A4A9-478162ED824B}"/>
              </a:ext>
            </a:extLst>
          </p:cNvPr>
          <p:cNvSpPr txBox="1"/>
          <p:nvPr userDrawn="1"/>
        </p:nvSpPr>
        <p:spPr>
          <a:xfrm rot="16200000">
            <a:off x="11296924" y="1458482"/>
            <a:ext cx="1186543" cy="200055"/>
          </a:xfrm>
          <a:prstGeom prst="rect">
            <a:avLst/>
          </a:prstGeom>
          <a:noFill/>
        </p:spPr>
        <p:txBody>
          <a:bodyPr wrap="none" rtlCol="0">
            <a:spAutoFit/>
          </a:bodyPr>
          <a:lstStyle/>
          <a:p>
            <a:r>
              <a:rPr lang="nb-NO" sz="700" b="0" i="0" u="none" strike="noStrike" kern="1200" dirty="0">
                <a:solidFill>
                  <a:schemeClr val="tx1"/>
                </a:solidFill>
                <a:effectLst/>
                <a:latin typeface="+mn-lt"/>
                <a:ea typeface="+mn-ea"/>
                <a:cs typeface="+mn-cs"/>
              </a:rPr>
              <a:t>© EUROPEAN UNION, 2020</a:t>
            </a:r>
            <a:endParaRPr lang="nb-NO" sz="700" i="0" dirty="0"/>
          </a:p>
        </p:txBody>
      </p:sp>
      <p:sp>
        <p:nvSpPr>
          <p:cNvPr id="18" name="Subtitle 2">
            <a:extLst>
              <a:ext uri="{FF2B5EF4-FFF2-40B4-BE49-F238E27FC236}">
                <a16:creationId xmlns:a16="http://schemas.microsoft.com/office/drawing/2014/main" id="{DB8D5AE8-FCFA-E44E-959B-768E8C4813DF}"/>
              </a:ext>
            </a:extLst>
          </p:cNvPr>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20" name="Rectangle 12">
            <a:extLst>
              <a:ext uri="{FF2B5EF4-FFF2-40B4-BE49-F238E27FC236}">
                <a16:creationId xmlns:a16="http://schemas.microsoft.com/office/drawing/2014/main" id="{6E5A77D5-7473-2448-B2C0-4E889387C0B1}"/>
              </a:ext>
            </a:extLst>
          </p:cNvPr>
          <p:cNvSpPr/>
          <p:nvPr userDrawn="1"/>
        </p:nvSpPr>
        <p:spPr>
          <a:xfrm>
            <a:off x="803275" y="4081963"/>
            <a:ext cx="566661" cy="3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Text Placeholder 17" descr="@hovedtaler&#10;@forskningsradet&#10;#konferansenavn">
            <a:extLst>
              <a:ext uri="{FF2B5EF4-FFF2-40B4-BE49-F238E27FC236}">
                <a16:creationId xmlns:a16="http://schemas.microsoft.com/office/drawing/2014/main" id="{4AE7F2B1-5E5D-AB49-9037-B29B95295949}"/>
              </a:ext>
            </a:extLst>
          </p:cNvPr>
          <p:cNvSpPr>
            <a:spLocks noGrp="1"/>
          </p:cNvSpPr>
          <p:nvPr>
            <p:ph type="body" sz="quarter" idx="13" hasCustomPrompt="1"/>
          </p:nvPr>
        </p:nvSpPr>
        <p:spPr>
          <a:xfrm>
            <a:off x="803275" y="6300287"/>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a:t># konferansenavn</a:t>
            </a:r>
          </a:p>
        </p:txBody>
      </p:sp>
      <p:sp>
        <p:nvSpPr>
          <p:cNvPr id="24" name="Text Placeholder 17" descr="@hovedtaler&#10;@forskningsradet&#10;#konferansenavn">
            <a:extLst>
              <a:ext uri="{FF2B5EF4-FFF2-40B4-BE49-F238E27FC236}">
                <a16:creationId xmlns:a16="http://schemas.microsoft.com/office/drawing/2014/main" id="{EFE16751-B9C9-CD42-AC14-A5583639C058}"/>
              </a:ext>
            </a:extLst>
          </p:cNvPr>
          <p:cNvSpPr>
            <a:spLocks noGrp="1"/>
          </p:cNvSpPr>
          <p:nvPr>
            <p:ph type="body" sz="quarter" idx="14" hasCustomPrompt="1"/>
          </p:nvPr>
        </p:nvSpPr>
        <p:spPr>
          <a:xfrm>
            <a:off x="803275" y="6100284"/>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dirty="0"/>
              <a:t>@forskningsrådet</a:t>
            </a:r>
          </a:p>
        </p:txBody>
      </p:sp>
      <p:sp>
        <p:nvSpPr>
          <p:cNvPr id="25" name="Text Placeholder 17" descr="@hovedtaler&#10;@forskningsradet&#10;#konferansenavn">
            <a:extLst>
              <a:ext uri="{FF2B5EF4-FFF2-40B4-BE49-F238E27FC236}">
                <a16:creationId xmlns:a16="http://schemas.microsoft.com/office/drawing/2014/main" id="{4E58CF2F-78A8-BA4C-9C46-D216B324DC2B}"/>
              </a:ext>
            </a:extLst>
          </p:cNvPr>
          <p:cNvSpPr>
            <a:spLocks noGrp="1"/>
          </p:cNvSpPr>
          <p:nvPr>
            <p:ph type="body" sz="quarter" idx="15"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dirty="0"/>
              <a:t>@hovedtaler</a:t>
            </a:r>
          </a:p>
        </p:txBody>
      </p:sp>
      <p:sp>
        <p:nvSpPr>
          <p:cNvPr id="12" name="Subtitle 2">
            <a:extLst>
              <a:ext uri="{FF2B5EF4-FFF2-40B4-BE49-F238E27FC236}">
                <a16:creationId xmlns:a16="http://schemas.microsoft.com/office/drawing/2014/main" id="{A11AF084-6F75-6640-8003-F0C6646B95D9}"/>
              </a:ext>
            </a:extLst>
          </p:cNvPr>
          <p:cNvSpPr txBox="1">
            <a:spLocks/>
          </p:cNvSpPr>
          <p:nvPr userDrawn="1"/>
        </p:nvSpPr>
        <p:spPr>
          <a:xfrm>
            <a:off x="803275" y="3266702"/>
            <a:ext cx="5292725" cy="511604"/>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a:buNone/>
              <a:defRPr sz="1800" kern="1200">
                <a:solidFill>
                  <a:schemeClr val="accent1"/>
                </a:solidFill>
                <a:latin typeface="+mn-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spcBef>
                <a:spcPts val="0"/>
              </a:spcBef>
            </a:pPr>
            <a:r>
              <a:rPr lang="en-US" sz="1600" dirty="0">
                <a:solidFill>
                  <a:schemeClr val="accent2"/>
                </a:solidFill>
              </a:rPr>
              <a:t>THE NEXT EU RESEARCH &amp; INNOVATION</a:t>
            </a:r>
          </a:p>
          <a:p>
            <a:pPr>
              <a:lnSpc>
                <a:spcPct val="100000"/>
              </a:lnSpc>
              <a:spcBef>
                <a:spcPts val="0"/>
              </a:spcBef>
            </a:pPr>
            <a:r>
              <a:rPr lang="en-US" sz="1600" dirty="0">
                <a:solidFill>
                  <a:schemeClr val="accent2"/>
                </a:solidFill>
              </a:rPr>
              <a:t>PROGRAMME (2021 – 2027)</a:t>
            </a:r>
            <a:endParaRPr lang="nb-NO" sz="1600" dirty="0">
              <a:solidFill>
                <a:schemeClr val="accent2"/>
              </a:solidFill>
            </a:endParaRPr>
          </a:p>
        </p:txBody>
      </p:sp>
      <p:sp>
        <p:nvSpPr>
          <p:cNvPr id="14" name="TekstSylinder 13">
            <a:extLst>
              <a:ext uri="{FF2B5EF4-FFF2-40B4-BE49-F238E27FC236}">
                <a16:creationId xmlns:a16="http://schemas.microsoft.com/office/drawing/2014/main" id="{DDEBD684-E28E-AC45-86C1-93007FDB7B98}"/>
              </a:ext>
            </a:extLst>
          </p:cNvPr>
          <p:cNvSpPr txBox="1"/>
          <p:nvPr userDrawn="1"/>
        </p:nvSpPr>
        <p:spPr>
          <a:xfrm>
            <a:off x="711200" y="2478161"/>
            <a:ext cx="5384800" cy="738664"/>
          </a:xfrm>
          <a:prstGeom prst="rect">
            <a:avLst/>
          </a:prstGeom>
          <a:noFill/>
        </p:spPr>
        <p:txBody>
          <a:bodyPr wrap="square" rtlCol="0" anchor="b">
            <a:spAutoFit/>
          </a:bodyPr>
          <a:lstStyle/>
          <a:p>
            <a:r>
              <a:rPr lang="nb-NO" sz="4200" b="1" noProof="0" dirty="0">
                <a:solidFill>
                  <a:schemeClr val="accent1"/>
                </a:solidFill>
              </a:rPr>
              <a:t>Horizon Europe</a:t>
            </a:r>
            <a:endParaRPr lang="nb-NO" sz="4200" b="1" dirty="0">
              <a:solidFill>
                <a:schemeClr val="accent1"/>
              </a:solidFill>
            </a:endParaRPr>
          </a:p>
        </p:txBody>
      </p:sp>
      <p:pic>
        <p:nvPicPr>
          <p:cNvPr id="21" name="Bilde 20">
            <a:extLst>
              <a:ext uri="{FF2B5EF4-FFF2-40B4-BE49-F238E27FC236}">
                <a16:creationId xmlns:a16="http://schemas.microsoft.com/office/drawing/2014/main" id="{1216B002-50BD-1A42-B3BF-99D08C7C3F12}"/>
              </a:ext>
            </a:extLst>
          </p:cNvPr>
          <p:cNvPicPr>
            <a:picLocks noChangeAspect="1"/>
          </p:cNvPicPr>
          <p:nvPr userDrawn="1"/>
        </p:nvPicPr>
        <p:blipFill>
          <a:blip r:embed="rId3"/>
          <a:stretch>
            <a:fillRect/>
          </a:stretch>
        </p:blipFill>
        <p:spPr>
          <a:xfrm>
            <a:off x="11379131" y="273654"/>
            <a:ext cx="565585" cy="377056"/>
          </a:xfrm>
          <a:prstGeom prst="rect">
            <a:avLst/>
          </a:prstGeom>
        </p:spPr>
      </p:pic>
      <p:sp>
        <p:nvSpPr>
          <p:cNvPr id="23" name="TekstSylinder 22">
            <a:extLst>
              <a:ext uri="{FF2B5EF4-FFF2-40B4-BE49-F238E27FC236}">
                <a16:creationId xmlns:a16="http://schemas.microsoft.com/office/drawing/2014/main" id="{730BE24D-707E-8D47-AD02-0407199FC54E}"/>
              </a:ext>
            </a:extLst>
          </p:cNvPr>
          <p:cNvSpPr txBox="1"/>
          <p:nvPr userDrawn="1"/>
        </p:nvSpPr>
        <p:spPr>
          <a:xfrm>
            <a:off x="9246489" y="328362"/>
            <a:ext cx="2007909" cy="307777"/>
          </a:xfrm>
          <a:prstGeom prst="rect">
            <a:avLst/>
          </a:prstGeom>
          <a:noFill/>
        </p:spPr>
        <p:txBody>
          <a:bodyPr wrap="square" rtlCol="0">
            <a:spAutoFit/>
          </a:bodyPr>
          <a:lstStyle/>
          <a:p>
            <a:pPr algn="r"/>
            <a:r>
              <a:rPr lang="nb-NO" sz="1400" b="1" i="0" u="none" strike="noStrike" kern="1200" dirty="0">
                <a:solidFill>
                  <a:schemeClr val="tx1"/>
                </a:solidFill>
                <a:effectLst/>
                <a:latin typeface="+mn-lt"/>
                <a:ea typeface="+mn-ea"/>
                <a:cs typeface="+mn-cs"/>
              </a:rPr>
              <a:t>EUROPEAN UNION</a:t>
            </a:r>
            <a:endParaRPr lang="nb-NO" sz="1400" b="1" i="0" dirty="0"/>
          </a:p>
        </p:txBody>
      </p:sp>
      <p:pic>
        <p:nvPicPr>
          <p:cNvPr id="26" name="Bilde 25">
            <a:extLst>
              <a:ext uri="{FF2B5EF4-FFF2-40B4-BE49-F238E27FC236}">
                <a16:creationId xmlns:a16="http://schemas.microsoft.com/office/drawing/2014/main" id="{9B4E6586-BAC1-EB44-9381-FF6FA9ADF80D}"/>
              </a:ext>
            </a:extLst>
          </p:cNvPr>
          <p:cNvPicPr>
            <a:picLocks noChangeAspect="1"/>
          </p:cNvPicPr>
          <p:nvPr userDrawn="1"/>
        </p:nvPicPr>
        <p:blipFill>
          <a:blip r:embed="rId4"/>
          <a:srcRect/>
          <a:stretch/>
        </p:blipFill>
        <p:spPr>
          <a:xfrm>
            <a:off x="112231" y="124331"/>
            <a:ext cx="4039682" cy="694555"/>
          </a:xfrm>
          <a:prstGeom prst="rect">
            <a:avLst/>
          </a:prstGeom>
        </p:spPr>
      </p:pic>
    </p:spTree>
    <p:extLst>
      <p:ext uri="{BB962C8B-B14F-4D97-AF65-F5344CB8AC3E}">
        <p14:creationId xmlns:p14="http://schemas.microsoft.com/office/powerpoint/2010/main" val="2681621040"/>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orside Norsk egen tittel">
    <p:bg>
      <p:bgPr>
        <a:solidFill>
          <a:srgbClr val="E0F3FF"/>
        </a:solidFill>
        <a:effectLst/>
      </p:bgPr>
    </p:bg>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B3FA97E4-BACB-A846-9CFD-485E1E1A4D4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kstSylinder 15">
            <a:extLst>
              <a:ext uri="{FF2B5EF4-FFF2-40B4-BE49-F238E27FC236}">
                <a16:creationId xmlns:a16="http://schemas.microsoft.com/office/drawing/2014/main" id="{3C2EDF21-B5E0-A841-9558-C2905F274819}"/>
              </a:ext>
            </a:extLst>
          </p:cNvPr>
          <p:cNvSpPr txBox="1"/>
          <p:nvPr userDrawn="1"/>
        </p:nvSpPr>
        <p:spPr>
          <a:xfrm rot="16200000">
            <a:off x="11296924" y="1458482"/>
            <a:ext cx="1186543" cy="200055"/>
          </a:xfrm>
          <a:prstGeom prst="rect">
            <a:avLst/>
          </a:prstGeom>
          <a:noFill/>
        </p:spPr>
        <p:txBody>
          <a:bodyPr wrap="none" rtlCol="0">
            <a:spAutoFit/>
          </a:bodyPr>
          <a:lstStyle/>
          <a:p>
            <a:r>
              <a:rPr lang="nb-NO" sz="700" b="0" i="0" u="none" strike="noStrike" kern="1200" dirty="0">
                <a:solidFill>
                  <a:schemeClr val="tx1"/>
                </a:solidFill>
                <a:effectLst/>
                <a:latin typeface="+mn-lt"/>
                <a:ea typeface="+mn-ea"/>
                <a:cs typeface="+mn-cs"/>
              </a:rPr>
              <a:t>© EUROPEAN UNION, 2020</a:t>
            </a:r>
            <a:endParaRPr lang="nb-NO" sz="700" i="0" dirty="0"/>
          </a:p>
        </p:txBody>
      </p:sp>
      <p:sp>
        <p:nvSpPr>
          <p:cNvPr id="17" name="Title 1">
            <a:extLst>
              <a:ext uri="{FF2B5EF4-FFF2-40B4-BE49-F238E27FC236}">
                <a16:creationId xmlns:a16="http://schemas.microsoft.com/office/drawing/2014/main" id="{D57D50C3-63DB-1F45-9760-453B235DA9E0}"/>
              </a:ext>
            </a:extLst>
          </p:cNvPr>
          <p:cNvSpPr>
            <a:spLocks noGrp="1"/>
          </p:cNvSpPr>
          <p:nvPr>
            <p:ph type="ctrTitle"/>
          </p:nvPr>
        </p:nvSpPr>
        <p:spPr>
          <a:xfrm>
            <a:off x="803275" y="1418492"/>
            <a:ext cx="5292725" cy="2327231"/>
          </a:xfrm>
        </p:spPr>
        <p:txBody>
          <a:bodyPr lIns="0" rIns="0" anchor="b">
            <a:noAutofit/>
          </a:bodyPr>
          <a:lstStyle>
            <a:lvl1pPr algn="l">
              <a:defRPr sz="4200" b="1">
                <a:solidFill>
                  <a:schemeClr val="accent1"/>
                </a:solidFill>
              </a:defRPr>
            </a:lvl1pPr>
          </a:lstStyle>
          <a:p>
            <a:r>
              <a:rPr lang="nb-NO" noProof="0"/>
              <a:t>Klikk for å redigere tittelstil</a:t>
            </a:r>
            <a:endParaRPr lang="nb-NO" noProof="0" dirty="0"/>
          </a:p>
        </p:txBody>
      </p:sp>
      <p:sp>
        <p:nvSpPr>
          <p:cNvPr id="18" name="Subtitle 2">
            <a:extLst>
              <a:ext uri="{FF2B5EF4-FFF2-40B4-BE49-F238E27FC236}">
                <a16:creationId xmlns:a16="http://schemas.microsoft.com/office/drawing/2014/main" id="{DB8D5AE8-FCFA-E44E-959B-768E8C4813DF}"/>
              </a:ext>
            </a:extLst>
          </p:cNvPr>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20" name="Rectangle 12">
            <a:extLst>
              <a:ext uri="{FF2B5EF4-FFF2-40B4-BE49-F238E27FC236}">
                <a16:creationId xmlns:a16="http://schemas.microsoft.com/office/drawing/2014/main" id="{6E5A77D5-7473-2448-B2C0-4E889387C0B1}"/>
              </a:ext>
            </a:extLst>
          </p:cNvPr>
          <p:cNvSpPr/>
          <p:nvPr userDrawn="1"/>
        </p:nvSpPr>
        <p:spPr>
          <a:xfrm>
            <a:off x="803275" y="4081963"/>
            <a:ext cx="566661" cy="3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Text Placeholder 17" descr="@hovedtaler&#10;@forskningsradet&#10;#konferansenavn">
            <a:extLst>
              <a:ext uri="{FF2B5EF4-FFF2-40B4-BE49-F238E27FC236}">
                <a16:creationId xmlns:a16="http://schemas.microsoft.com/office/drawing/2014/main" id="{4AE7F2B1-5E5D-AB49-9037-B29B95295949}"/>
              </a:ext>
            </a:extLst>
          </p:cNvPr>
          <p:cNvSpPr>
            <a:spLocks noGrp="1"/>
          </p:cNvSpPr>
          <p:nvPr>
            <p:ph type="body" sz="quarter" idx="13" hasCustomPrompt="1"/>
          </p:nvPr>
        </p:nvSpPr>
        <p:spPr>
          <a:xfrm>
            <a:off x="803275" y="6300287"/>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a:t># konferansenavn</a:t>
            </a:r>
          </a:p>
        </p:txBody>
      </p:sp>
      <p:sp>
        <p:nvSpPr>
          <p:cNvPr id="24" name="Text Placeholder 17" descr="@hovedtaler&#10;@forskningsradet&#10;#konferansenavn">
            <a:extLst>
              <a:ext uri="{FF2B5EF4-FFF2-40B4-BE49-F238E27FC236}">
                <a16:creationId xmlns:a16="http://schemas.microsoft.com/office/drawing/2014/main" id="{EFE16751-B9C9-CD42-AC14-A5583639C058}"/>
              </a:ext>
            </a:extLst>
          </p:cNvPr>
          <p:cNvSpPr>
            <a:spLocks noGrp="1"/>
          </p:cNvSpPr>
          <p:nvPr>
            <p:ph type="body" sz="quarter" idx="14" hasCustomPrompt="1"/>
          </p:nvPr>
        </p:nvSpPr>
        <p:spPr>
          <a:xfrm>
            <a:off x="803275" y="6100284"/>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dirty="0"/>
              <a:t>@forskningsrådet</a:t>
            </a:r>
          </a:p>
        </p:txBody>
      </p:sp>
      <p:sp>
        <p:nvSpPr>
          <p:cNvPr id="25" name="Text Placeholder 17" descr="@hovedtaler&#10;@forskningsradet&#10;#konferansenavn">
            <a:extLst>
              <a:ext uri="{FF2B5EF4-FFF2-40B4-BE49-F238E27FC236}">
                <a16:creationId xmlns:a16="http://schemas.microsoft.com/office/drawing/2014/main" id="{4E58CF2F-78A8-BA4C-9C46-D216B324DC2B}"/>
              </a:ext>
            </a:extLst>
          </p:cNvPr>
          <p:cNvSpPr>
            <a:spLocks noGrp="1"/>
          </p:cNvSpPr>
          <p:nvPr>
            <p:ph type="body" sz="quarter" idx="15"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dirty="0"/>
              <a:t>@hovedtaler</a:t>
            </a:r>
          </a:p>
        </p:txBody>
      </p:sp>
      <p:pic>
        <p:nvPicPr>
          <p:cNvPr id="19" name="Bilde 18">
            <a:extLst>
              <a:ext uri="{FF2B5EF4-FFF2-40B4-BE49-F238E27FC236}">
                <a16:creationId xmlns:a16="http://schemas.microsoft.com/office/drawing/2014/main" id="{EAFA092D-E1A0-A141-A706-CDA1FDE0B9DB}"/>
              </a:ext>
            </a:extLst>
          </p:cNvPr>
          <p:cNvPicPr>
            <a:picLocks noChangeAspect="1"/>
          </p:cNvPicPr>
          <p:nvPr userDrawn="1"/>
        </p:nvPicPr>
        <p:blipFill>
          <a:blip r:embed="rId3"/>
          <a:stretch>
            <a:fillRect/>
          </a:stretch>
        </p:blipFill>
        <p:spPr>
          <a:xfrm>
            <a:off x="11379131" y="273654"/>
            <a:ext cx="565585" cy="377056"/>
          </a:xfrm>
          <a:prstGeom prst="rect">
            <a:avLst/>
          </a:prstGeom>
        </p:spPr>
      </p:pic>
      <p:sp>
        <p:nvSpPr>
          <p:cNvPr id="21" name="TekstSylinder 20">
            <a:extLst>
              <a:ext uri="{FF2B5EF4-FFF2-40B4-BE49-F238E27FC236}">
                <a16:creationId xmlns:a16="http://schemas.microsoft.com/office/drawing/2014/main" id="{77B6D8FA-1B4A-8F4E-88AE-7F35C3CD6BC4}"/>
              </a:ext>
            </a:extLst>
          </p:cNvPr>
          <p:cNvSpPr txBox="1"/>
          <p:nvPr userDrawn="1"/>
        </p:nvSpPr>
        <p:spPr>
          <a:xfrm>
            <a:off x="9246489" y="328362"/>
            <a:ext cx="2007909" cy="307777"/>
          </a:xfrm>
          <a:prstGeom prst="rect">
            <a:avLst/>
          </a:prstGeom>
          <a:noFill/>
        </p:spPr>
        <p:txBody>
          <a:bodyPr wrap="square" rtlCol="0">
            <a:spAutoFit/>
          </a:bodyPr>
          <a:lstStyle/>
          <a:p>
            <a:pPr algn="r"/>
            <a:r>
              <a:rPr lang="nb-NO" sz="1400" b="1" i="0" u="none" strike="noStrike" kern="1200" dirty="0">
                <a:solidFill>
                  <a:schemeClr val="tx1"/>
                </a:solidFill>
                <a:effectLst/>
                <a:latin typeface="+mn-lt"/>
                <a:ea typeface="+mn-ea"/>
                <a:cs typeface="+mn-cs"/>
              </a:rPr>
              <a:t>EUROPEAN UNION</a:t>
            </a:r>
            <a:endParaRPr lang="nb-NO" sz="1400" b="1" i="0" dirty="0"/>
          </a:p>
        </p:txBody>
      </p:sp>
      <p:pic>
        <p:nvPicPr>
          <p:cNvPr id="23" name="Bilde 22">
            <a:extLst>
              <a:ext uri="{FF2B5EF4-FFF2-40B4-BE49-F238E27FC236}">
                <a16:creationId xmlns:a16="http://schemas.microsoft.com/office/drawing/2014/main" id="{0D48E364-887C-0946-8310-7D3A11DB7417}"/>
              </a:ext>
            </a:extLst>
          </p:cNvPr>
          <p:cNvPicPr>
            <a:picLocks noChangeAspect="1"/>
          </p:cNvPicPr>
          <p:nvPr userDrawn="1"/>
        </p:nvPicPr>
        <p:blipFill>
          <a:blip r:embed="rId4"/>
          <a:stretch>
            <a:fillRect/>
          </a:stretch>
        </p:blipFill>
        <p:spPr>
          <a:xfrm>
            <a:off x="215928" y="124331"/>
            <a:ext cx="4039683" cy="694555"/>
          </a:xfrm>
          <a:prstGeom prst="rect">
            <a:avLst/>
          </a:prstGeom>
        </p:spPr>
      </p:pic>
    </p:spTree>
    <p:extLst>
      <p:ext uri="{BB962C8B-B14F-4D97-AF65-F5344CB8AC3E}">
        <p14:creationId xmlns:p14="http://schemas.microsoft.com/office/powerpoint/2010/main" val="415783611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orside Engelsk egen tittel">
    <p:bg>
      <p:bgPr>
        <a:solidFill>
          <a:srgbClr val="E0F3FF"/>
        </a:solidFill>
        <a:effectLst/>
      </p:bgPr>
    </p:bg>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F243BFD6-C567-9F49-94C0-C5E0280A850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kstSylinder 15">
            <a:extLst>
              <a:ext uri="{FF2B5EF4-FFF2-40B4-BE49-F238E27FC236}">
                <a16:creationId xmlns:a16="http://schemas.microsoft.com/office/drawing/2014/main" id="{997F771D-2971-6C4F-B94E-B7E592D3C665}"/>
              </a:ext>
            </a:extLst>
          </p:cNvPr>
          <p:cNvSpPr txBox="1"/>
          <p:nvPr userDrawn="1"/>
        </p:nvSpPr>
        <p:spPr>
          <a:xfrm rot="16200000">
            <a:off x="11296924" y="1458482"/>
            <a:ext cx="1186543" cy="200055"/>
          </a:xfrm>
          <a:prstGeom prst="rect">
            <a:avLst/>
          </a:prstGeom>
          <a:noFill/>
        </p:spPr>
        <p:txBody>
          <a:bodyPr wrap="none" rtlCol="0">
            <a:spAutoFit/>
          </a:bodyPr>
          <a:lstStyle/>
          <a:p>
            <a:r>
              <a:rPr lang="nb-NO" sz="700" b="0" i="0" u="none" strike="noStrike" kern="1200" dirty="0">
                <a:solidFill>
                  <a:schemeClr val="tx1"/>
                </a:solidFill>
                <a:effectLst/>
                <a:latin typeface="+mn-lt"/>
                <a:ea typeface="+mn-ea"/>
                <a:cs typeface="+mn-cs"/>
              </a:rPr>
              <a:t>© EUROPEAN UNION, 2020</a:t>
            </a:r>
            <a:endParaRPr lang="nb-NO" sz="700" i="0" dirty="0"/>
          </a:p>
        </p:txBody>
      </p:sp>
      <p:sp>
        <p:nvSpPr>
          <p:cNvPr id="17" name="Title 1">
            <a:extLst>
              <a:ext uri="{FF2B5EF4-FFF2-40B4-BE49-F238E27FC236}">
                <a16:creationId xmlns:a16="http://schemas.microsoft.com/office/drawing/2014/main" id="{D57D50C3-63DB-1F45-9760-453B235DA9E0}"/>
              </a:ext>
            </a:extLst>
          </p:cNvPr>
          <p:cNvSpPr>
            <a:spLocks noGrp="1"/>
          </p:cNvSpPr>
          <p:nvPr>
            <p:ph type="ctrTitle"/>
          </p:nvPr>
        </p:nvSpPr>
        <p:spPr>
          <a:xfrm>
            <a:off x="803275" y="1418492"/>
            <a:ext cx="5292725" cy="2327231"/>
          </a:xfrm>
        </p:spPr>
        <p:txBody>
          <a:bodyPr lIns="0" rIns="0" anchor="b">
            <a:noAutofit/>
          </a:bodyPr>
          <a:lstStyle>
            <a:lvl1pPr algn="l">
              <a:defRPr sz="4200" b="1">
                <a:solidFill>
                  <a:schemeClr val="accent1"/>
                </a:solidFill>
              </a:defRPr>
            </a:lvl1pPr>
          </a:lstStyle>
          <a:p>
            <a:r>
              <a:rPr lang="nb-NO" noProof="0"/>
              <a:t>Klikk for å redigere tittelstil</a:t>
            </a:r>
            <a:endParaRPr lang="nb-NO" noProof="0" dirty="0"/>
          </a:p>
        </p:txBody>
      </p:sp>
      <p:sp>
        <p:nvSpPr>
          <p:cNvPr id="18" name="Subtitle 2">
            <a:extLst>
              <a:ext uri="{FF2B5EF4-FFF2-40B4-BE49-F238E27FC236}">
                <a16:creationId xmlns:a16="http://schemas.microsoft.com/office/drawing/2014/main" id="{DB8D5AE8-FCFA-E44E-959B-768E8C4813DF}"/>
              </a:ext>
            </a:extLst>
          </p:cNvPr>
          <p:cNvSpPr>
            <a:spLocks noGrp="1"/>
          </p:cNvSpPr>
          <p:nvPr>
            <p:ph type="subTitle" idx="1"/>
          </p:nvPr>
        </p:nvSpPr>
        <p:spPr>
          <a:xfrm>
            <a:off x="803275" y="4303469"/>
            <a:ext cx="5292725" cy="989499"/>
          </a:xfrm>
        </p:spPr>
        <p:txBody>
          <a:bodyPr lIns="0" rIns="0">
            <a:norm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20" name="Rectangle 12">
            <a:extLst>
              <a:ext uri="{FF2B5EF4-FFF2-40B4-BE49-F238E27FC236}">
                <a16:creationId xmlns:a16="http://schemas.microsoft.com/office/drawing/2014/main" id="{6E5A77D5-7473-2448-B2C0-4E889387C0B1}"/>
              </a:ext>
            </a:extLst>
          </p:cNvPr>
          <p:cNvSpPr/>
          <p:nvPr userDrawn="1"/>
        </p:nvSpPr>
        <p:spPr>
          <a:xfrm>
            <a:off x="803275" y="4081963"/>
            <a:ext cx="566661" cy="3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Text Placeholder 17" descr="@hovedtaler&#10;@forskningsradet&#10;#konferansenavn">
            <a:extLst>
              <a:ext uri="{FF2B5EF4-FFF2-40B4-BE49-F238E27FC236}">
                <a16:creationId xmlns:a16="http://schemas.microsoft.com/office/drawing/2014/main" id="{4AE7F2B1-5E5D-AB49-9037-B29B95295949}"/>
              </a:ext>
            </a:extLst>
          </p:cNvPr>
          <p:cNvSpPr>
            <a:spLocks noGrp="1"/>
          </p:cNvSpPr>
          <p:nvPr>
            <p:ph type="body" sz="quarter" idx="13" hasCustomPrompt="1"/>
          </p:nvPr>
        </p:nvSpPr>
        <p:spPr>
          <a:xfrm>
            <a:off x="803275" y="6300287"/>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a:t># konferansenavn</a:t>
            </a:r>
          </a:p>
        </p:txBody>
      </p:sp>
      <p:sp>
        <p:nvSpPr>
          <p:cNvPr id="24" name="Text Placeholder 17" descr="@hovedtaler&#10;@forskningsradet&#10;#konferansenavn">
            <a:extLst>
              <a:ext uri="{FF2B5EF4-FFF2-40B4-BE49-F238E27FC236}">
                <a16:creationId xmlns:a16="http://schemas.microsoft.com/office/drawing/2014/main" id="{EFE16751-B9C9-CD42-AC14-A5583639C058}"/>
              </a:ext>
            </a:extLst>
          </p:cNvPr>
          <p:cNvSpPr>
            <a:spLocks noGrp="1"/>
          </p:cNvSpPr>
          <p:nvPr>
            <p:ph type="body" sz="quarter" idx="14" hasCustomPrompt="1"/>
          </p:nvPr>
        </p:nvSpPr>
        <p:spPr>
          <a:xfrm>
            <a:off x="803275" y="6100284"/>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dirty="0"/>
              <a:t>@forskningsrådet</a:t>
            </a:r>
          </a:p>
        </p:txBody>
      </p:sp>
      <p:sp>
        <p:nvSpPr>
          <p:cNvPr id="25" name="Text Placeholder 17" descr="@hovedtaler&#10;@forskningsradet&#10;#konferansenavn">
            <a:extLst>
              <a:ext uri="{FF2B5EF4-FFF2-40B4-BE49-F238E27FC236}">
                <a16:creationId xmlns:a16="http://schemas.microsoft.com/office/drawing/2014/main" id="{4E58CF2F-78A8-BA4C-9C46-D216B324DC2B}"/>
              </a:ext>
            </a:extLst>
          </p:cNvPr>
          <p:cNvSpPr>
            <a:spLocks noGrp="1"/>
          </p:cNvSpPr>
          <p:nvPr>
            <p:ph type="body" sz="quarter" idx="15" hasCustomPrompt="1"/>
          </p:nvPr>
        </p:nvSpPr>
        <p:spPr>
          <a:xfrm>
            <a:off x="803275" y="5900283"/>
            <a:ext cx="4032250" cy="233899"/>
          </a:xfrm>
        </p:spPr>
        <p:txBody>
          <a:bodyPr lIns="0" rIns="0" anchor="b" anchorCtr="0">
            <a:normAutofit/>
          </a:bodyPr>
          <a:lstStyle>
            <a:lvl1pPr marL="0" indent="0">
              <a:lnSpc>
                <a:spcPct val="100000"/>
              </a:lnSpc>
              <a:spcBef>
                <a:spcPts val="0"/>
              </a:spcBef>
              <a:buNone/>
              <a:defRPr sz="1200">
                <a:solidFill>
                  <a:schemeClr val="accent1"/>
                </a:solidFill>
              </a:defRPr>
            </a:lvl1pPr>
          </a:lstStyle>
          <a:p>
            <a:pPr lvl="0"/>
            <a:r>
              <a:rPr lang="nb-NO" noProof="0" dirty="0"/>
              <a:t>@hovedtaler</a:t>
            </a:r>
          </a:p>
        </p:txBody>
      </p:sp>
      <p:pic>
        <p:nvPicPr>
          <p:cNvPr id="19" name="Bilde 18">
            <a:extLst>
              <a:ext uri="{FF2B5EF4-FFF2-40B4-BE49-F238E27FC236}">
                <a16:creationId xmlns:a16="http://schemas.microsoft.com/office/drawing/2014/main" id="{4CF6D5DA-B7BD-0648-8F8C-B3FFCC0803DF}"/>
              </a:ext>
            </a:extLst>
          </p:cNvPr>
          <p:cNvPicPr>
            <a:picLocks noChangeAspect="1"/>
          </p:cNvPicPr>
          <p:nvPr userDrawn="1"/>
        </p:nvPicPr>
        <p:blipFill>
          <a:blip r:embed="rId3"/>
          <a:stretch>
            <a:fillRect/>
          </a:stretch>
        </p:blipFill>
        <p:spPr>
          <a:xfrm>
            <a:off x="11379131" y="273654"/>
            <a:ext cx="565585" cy="377056"/>
          </a:xfrm>
          <a:prstGeom prst="rect">
            <a:avLst/>
          </a:prstGeom>
        </p:spPr>
      </p:pic>
      <p:sp>
        <p:nvSpPr>
          <p:cNvPr id="21" name="TekstSylinder 20">
            <a:extLst>
              <a:ext uri="{FF2B5EF4-FFF2-40B4-BE49-F238E27FC236}">
                <a16:creationId xmlns:a16="http://schemas.microsoft.com/office/drawing/2014/main" id="{D4E4DD97-B5FC-6349-8F75-2FC926DD0552}"/>
              </a:ext>
            </a:extLst>
          </p:cNvPr>
          <p:cNvSpPr txBox="1"/>
          <p:nvPr userDrawn="1"/>
        </p:nvSpPr>
        <p:spPr>
          <a:xfrm>
            <a:off x="9246489" y="328362"/>
            <a:ext cx="2007909" cy="307777"/>
          </a:xfrm>
          <a:prstGeom prst="rect">
            <a:avLst/>
          </a:prstGeom>
          <a:noFill/>
        </p:spPr>
        <p:txBody>
          <a:bodyPr wrap="square" rtlCol="0">
            <a:spAutoFit/>
          </a:bodyPr>
          <a:lstStyle/>
          <a:p>
            <a:pPr algn="r"/>
            <a:r>
              <a:rPr lang="nb-NO" sz="1400" b="1" i="0" u="none" strike="noStrike" kern="1200" dirty="0">
                <a:solidFill>
                  <a:schemeClr val="tx1"/>
                </a:solidFill>
                <a:effectLst/>
                <a:latin typeface="+mn-lt"/>
                <a:ea typeface="+mn-ea"/>
                <a:cs typeface="+mn-cs"/>
              </a:rPr>
              <a:t>EUROPEAN UNION</a:t>
            </a:r>
            <a:endParaRPr lang="nb-NO" sz="1400" b="1" i="0" dirty="0"/>
          </a:p>
        </p:txBody>
      </p:sp>
      <p:pic>
        <p:nvPicPr>
          <p:cNvPr id="23" name="Bilde 22">
            <a:extLst>
              <a:ext uri="{FF2B5EF4-FFF2-40B4-BE49-F238E27FC236}">
                <a16:creationId xmlns:a16="http://schemas.microsoft.com/office/drawing/2014/main" id="{22B84069-B968-5947-8DBB-BEAC3676DF3B}"/>
              </a:ext>
            </a:extLst>
          </p:cNvPr>
          <p:cNvPicPr>
            <a:picLocks noChangeAspect="1"/>
          </p:cNvPicPr>
          <p:nvPr userDrawn="1"/>
        </p:nvPicPr>
        <p:blipFill>
          <a:blip r:embed="rId4"/>
          <a:srcRect/>
          <a:stretch/>
        </p:blipFill>
        <p:spPr>
          <a:xfrm>
            <a:off x="112231" y="124331"/>
            <a:ext cx="4039682" cy="694555"/>
          </a:xfrm>
          <a:prstGeom prst="rect">
            <a:avLst/>
          </a:prstGeom>
        </p:spPr>
      </p:pic>
    </p:spTree>
    <p:extLst>
      <p:ext uri="{BB962C8B-B14F-4D97-AF65-F5344CB8AC3E}">
        <p14:creationId xmlns:p14="http://schemas.microsoft.com/office/powerpoint/2010/main" val="3967969627"/>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266D60C5-17E3-C547-9B92-6C25946EE3CA}"/>
              </a:ext>
            </a:extLst>
          </p:cNvPr>
          <p:cNvPicPr>
            <a:picLocks noChangeAspect="1"/>
          </p:cNvPicPr>
          <p:nvPr userDrawn="1"/>
        </p:nvPicPr>
        <p:blipFill>
          <a:blip r:embed="rId2"/>
          <a:stretch>
            <a:fillRect/>
          </a:stretch>
        </p:blipFill>
        <p:spPr>
          <a:xfrm>
            <a:off x="0" y="-9600"/>
            <a:ext cx="12192000" cy="2692400"/>
          </a:xfrm>
          <a:prstGeom prst="rect">
            <a:avLst/>
          </a:prstGeom>
        </p:spPr>
      </p:pic>
      <p:sp>
        <p:nvSpPr>
          <p:cNvPr id="29" name="Rectangle 5"/>
          <p:cNvSpPr/>
          <p:nvPr userDrawn="1"/>
        </p:nvSpPr>
        <p:spPr>
          <a:xfrm>
            <a:off x="-1" y="2682800"/>
            <a:ext cx="12192000" cy="417519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14" name="Text Placeholder 13"/>
          <p:cNvSpPr>
            <a:spLocks noGrp="1"/>
          </p:cNvSpPr>
          <p:nvPr>
            <p:ph type="body" sz="quarter" idx="14" hasCustomPrompt="1"/>
          </p:nvPr>
        </p:nvSpPr>
        <p:spPr>
          <a:xfrm>
            <a:off x="803275" y="3081338"/>
            <a:ext cx="566737" cy="568325"/>
          </a:xfrm>
          <a:solidFill>
            <a:schemeClr val="accent2"/>
          </a:solidFill>
        </p:spPr>
        <p:txBody>
          <a:bodyPr lIns="0" rIns="0" anchor="ctr"/>
          <a:lstStyle>
            <a:lvl1pPr marL="0" indent="0" algn="ctr">
              <a:buNone/>
              <a:defRPr>
                <a:solidFill>
                  <a:schemeClr val="accent1"/>
                </a:solidFill>
              </a:defRPr>
            </a:lvl1pPr>
          </a:lstStyle>
          <a:p>
            <a:pPr lvl="0"/>
            <a:r>
              <a:rPr lang="nb-NO" noProof="0"/>
              <a:t>##</a:t>
            </a:r>
          </a:p>
        </p:txBody>
      </p:sp>
      <p:sp>
        <p:nvSpPr>
          <p:cNvPr id="15" name="Text Placeholder 13"/>
          <p:cNvSpPr>
            <a:spLocks noGrp="1"/>
          </p:cNvSpPr>
          <p:nvPr>
            <p:ph type="body" sz="quarter" idx="15" hasCustomPrompt="1"/>
          </p:nvPr>
        </p:nvSpPr>
        <p:spPr>
          <a:xfrm>
            <a:off x="1369936" y="3081338"/>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16" name="Text Placeholder 13"/>
          <p:cNvSpPr>
            <a:spLocks noGrp="1"/>
          </p:cNvSpPr>
          <p:nvPr>
            <p:ph type="body" sz="quarter" idx="16" hasCustomPrompt="1"/>
          </p:nvPr>
        </p:nvSpPr>
        <p:spPr>
          <a:xfrm>
            <a:off x="803275" y="3789288"/>
            <a:ext cx="566737" cy="568325"/>
          </a:xfrm>
          <a:solidFill>
            <a:schemeClr val="accent2"/>
          </a:solidFill>
        </p:spPr>
        <p:txBody>
          <a:bodyPr lIns="0" rIns="0" anchor="ctr"/>
          <a:lstStyle>
            <a:lvl1pPr marL="0" indent="0" algn="ctr">
              <a:buNone/>
              <a:defRPr>
                <a:solidFill>
                  <a:schemeClr val="accent1"/>
                </a:solidFill>
              </a:defRPr>
            </a:lvl1pPr>
          </a:lstStyle>
          <a:p>
            <a:pPr lvl="0"/>
            <a:r>
              <a:rPr lang="nb-NO" noProof="0"/>
              <a:t>##</a:t>
            </a:r>
          </a:p>
        </p:txBody>
      </p:sp>
      <p:sp>
        <p:nvSpPr>
          <p:cNvPr id="17" name="Text Placeholder 13"/>
          <p:cNvSpPr>
            <a:spLocks noGrp="1"/>
          </p:cNvSpPr>
          <p:nvPr>
            <p:ph type="body" sz="quarter" idx="17" hasCustomPrompt="1"/>
          </p:nvPr>
        </p:nvSpPr>
        <p:spPr>
          <a:xfrm>
            <a:off x="1369936" y="3789288"/>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33" name="Text Placeholder 13"/>
          <p:cNvSpPr>
            <a:spLocks noGrp="1"/>
          </p:cNvSpPr>
          <p:nvPr>
            <p:ph type="body" sz="quarter" idx="18" hasCustomPrompt="1"/>
          </p:nvPr>
        </p:nvSpPr>
        <p:spPr>
          <a:xfrm>
            <a:off x="803275" y="4500622"/>
            <a:ext cx="566737" cy="568325"/>
          </a:xfrm>
          <a:solidFill>
            <a:schemeClr val="accent2"/>
          </a:solidFill>
        </p:spPr>
        <p:txBody>
          <a:bodyPr lIns="0" rIns="0" anchor="ctr"/>
          <a:lstStyle>
            <a:lvl1pPr marL="0" indent="0" algn="ctr">
              <a:buNone/>
              <a:defRPr>
                <a:solidFill>
                  <a:schemeClr val="accent1"/>
                </a:solidFill>
              </a:defRPr>
            </a:lvl1pPr>
          </a:lstStyle>
          <a:p>
            <a:pPr lvl="0"/>
            <a:r>
              <a:rPr lang="nb-NO" noProof="0"/>
              <a:t>##</a:t>
            </a:r>
          </a:p>
        </p:txBody>
      </p:sp>
      <p:sp>
        <p:nvSpPr>
          <p:cNvPr id="34" name="Text Placeholder 13"/>
          <p:cNvSpPr>
            <a:spLocks noGrp="1"/>
          </p:cNvSpPr>
          <p:nvPr>
            <p:ph type="body" sz="quarter" idx="19" hasCustomPrompt="1"/>
          </p:nvPr>
        </p:nvSpPr>
        <p:spPr>
          <a:xfrm>
            <a:off x="1369936" y="4500622"/>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35" name="Text Placeholder 13"/>
          <p:cNvSpPr>
            <a:spLocks noGrp="1"/>
          </p:cNvSpPr>
          <p:nvPr>
            <p:ph type="body" sz="quarter" idx="20" hasCustomPrompt="1"/>
          </p:nvPr>
        </p:nvSpPr>
        <p:spPr>
          <a:xfrm>
            <a:off x="803275" y="5206220"/>
            <a:ext cx="566737" cy="568325"/>
          </a:xfrm>
          <a:solidFill>
            <a:schemeClr val="accent2"/>
          </a:solidFill>
        </p:spPr>
        <p:txBody>
          <a:bodyPr lIns="0" rIns="0" anchor="ctr"/>
          <a:lstStyle>
            <a:lvl1pPr marL="0" indent="0" algn="ctr">
              <a:buNone/>
              <a:defRPr>
                <a:solidFill>
                  <a:schemeClr val="accent1"/>
                </a:solidFill>
              </a:defRPr>
            </a:lvl1pPr>
          </a:lstStyle>
          <a:p>
            <a:pPr lvl="0"/>
            <a:r>
              <a:rPr lang="nb-NO" noProof="0"/>
              <a:t>##</a:t>
            </a:r>
          </a:p>
        </p:txBody>
      </p:sp>
      <p:sp>
        <p:nvSpPr>
          <p:cNvPr id="36" name="Text Placeholder 13"/>
          <p:cNvSpPr>
            <a:spLocks noGrp="1"/>
          </p:cNvSpPr>
          <p:nvPr>
            <p:ph type="body" sz="quarter" idx="21" hasCustomPrompt="1"/>
          </p:nvPr>
        </p:nvSpPr>
        <p:spPr>
          <a:xfrm>
            <a:off x="1369936" y="5206220"/>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37" name="Text Placeholder 13"/>
          <p:cNvSpPr>
            <a:spLocks noGrp="1"/>
          </p:cNvSpPr>
          <p:nvPr>
            <p:ph type="body" sz="quarter" idx="22" hasCustomPrompt="1"/>
          </p:nvPr>
        </p:nvSpPr>
        <p:spPr>
          <a:xfrm>
            <a:off x="803275" y="5909945"/>
            <a:ext cx="566737" cy="568325"/>
          </a:xfrm>
          <a:solidFill>
            <a:schemeClr val="accent2"/>
          </a:solidFill>
        </p:spPr>
        <p:txBody>
          <a:bodyPr lIns="0" rIns="0" anchor="ctr"/>
          <a:lstStyle>
            <a:lvl1pPr marL="0" indent="0" algn="ctr">
              <a:buNone/>
              <a:defRPr>
                <a:solidFill>
                  <a:schemeClr val="accent1"/>
                </a:solidFill>
              </a:defRPr>
            </a:lvl1pPr>
          </a:lstStyle>
          <a:p>
            <a:pPr lvl="0"/>
            <a:r>
              <a:rPr lang="nb-NO" noProof="0"/>
              <a:t>##</a:t>
            </a:r>
          </a:p>
        </p:txBody>
      </p:sp>
      <p:sp>
        <p:nvSpPr>
          <p:cNvPr id="38" name="Text Placeholder 13"/>
          <p:cNvSpPr>
            <a:spLocks noGrp="1"/>
          </p:cNvSpPr>
          <p:nvPr>
            <p:ph type="body" sz="quarter" idx="23" hasCustomPrompt="1"/>
          </p:nvPr>
        </p:nvSpPr>
        <p:spPr>
          <a:xfrm>
            <a:off x="1369936" y="5909945"/>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39" name="Text Placeholder 13"/>
          <p:cNvSpPr>
            <a:spLocks noGrp="1"/>
          </p:cNvSpPr>
          <p:nvPr>
            <p:ph type="body" sz="quarter" idx="24" hasCustomPrompt="1"/>
          </p:nvPr>
        </p:nvSpPr>
        <p:spPr>
          <a:xfrm>
            <a:off x="4449762" y="3081338"/>
            <a:ext cx="566737" cy="568325"/>
          </a:xfrm>
          <a:solidFill>
            <a:schemeClr val="accent2"/>
          </a:solidFill>
        </p:spPr>
        <p:txBody>
          <a:bodyPr lIns="0" rIns="0" anchor="ctr"/>
          <a:lstStyle>
            <a:lvl1pPr marL="0" indent="0" algn="ctr">
              <a:buNone/>
              <a:defRPr>
                <a:solidFill>
                  <a:schemeClr val="accent1"/>
                </a:solidFill>
              </a:defRPr>
            </a:lvl1pPr>
          </a:lstStyle>
          <a:p>
            <a:pPr lvl="0"/>
            <a:r>
              <a:rPr lang="nb-NO" noProof="0"/>
              <a:t>##</a:t>
            </a:r>
          </a:p>
        </p:txBody>
      </p:sp>
      <p:sp>
        <p:nvSpPr>
          <p:cNvPr id="40" name="Text Placeholder 13"/>
          <p:cNvSpPr>
            <a:spLocks noGrp="1"/>
          </p:cNvSpPr>
          <p:nvPr>
            <p:ph type="body" sz="quarter" idx="25" hasCustomPrompt="1"/>
          </p:nvPr>
        </p:nvSpPr>
        <p:spPr>
          <a:xfrm>
            <a:off x="5016423" y="3081338"/>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41" name="Text Placeholder 13"/>
          <p:cNvSpPr>
            <a:spLocks noGrp="1"/>
          </p:cNvSpPr>
          <p:nvPr>
            <p:ph type="body" sz="quarter" idx="26" hasCustomPrompt="1"/>
          </p:nvPr>
        </p:nvSpPr>
        <p:spPr>
          <a:xfrm>
            <a:off x="4449762" y="3789288"/>
            <a:ext cx="566737" cy="568325"/>
          </a:xfrm>
          <a:solidFill>
            <a:schemeClr val="accent2"/>
          </a:solidFill>
        </p:spPr>
        <p:txBody>
          <a:bodyPr lIns="0" rIns="0" anchor="ctr"/>
          <a:lstStyle>
            <a:lvl1pPr marL="0" indent="0" algn="ctr">
              <a:buNone/>
              <a:defRPr>
                <a:solidFill>
                  <a:schemeClr val="accent1"/>
                </a:solidFill>
              </a:defRPr>
            </a:lvl1pPr>
          </a:lstStyle>
          <a:p>
            <a:pPr lvl="0"/>
            <a:r>
              <a:rPr lang="nb-NO" noProof="0"/>
              <a:t>##</a:t>
            </a:r>
          </a:p>
        </p:txBody>
      </p:sp>
      <p:sp>
        <p:nvSpPr>
          <p:cNvPr id="42" name="Text Placeholder 13"/>
          <p:cNvSpPr>
            <a:spLocks noGrp="1"/>
          </p:cNvSpPr>
          <p:nvPr>
            <p:ph type="body" sz="quarter" idx="27" hasCustomPrompt="1"/>
          </p:nvPr>
        </p:nvSpPr>
        <p:spPr>
          <a:xfrm>
            <a:off x="5016423" y="3789288"/>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43" name="Text Placeholder 13"/>
          <p:cNvSpPr>
            <a:spLocks noGrp="1"/>
          </p:cNvSpPr>
          <p:nvPr>
            <p:ph type="body" sz="quarter" idx="28" hasCustomPrompt="1"/>
          </p:nvPr>
        </p:nvSpPr>
        <p:spPr>
          <a:xfrm>
            <a:off x="4449762" y="4500622"/>
            <a:ext cx="566737" cy="568325"/>
          </a:xfrm>
          <a:solidFill>
            <a:schemeClr val="accent2"/>
          </a:solidFill>
        </p:spPr>
        <p:txBody>
          <a:bodyPr lIns="0" rIns="0" anchor="ctr"/>
          <a:lstStyle>
            <a:lvl1pPr marL="0" indent="0" algn="ctr">
              <a:buNone/>
              <a:defRPr>
                <a:solidFill>
                  <a:schemeClr val="accent1"/>
                </a:solidFill>
              </a:defRPr>
            </a:lvl1pPr>
          </a:lstStyle>
          <a:p>
            <a:pPr lvl="0"/>
            <a:r>
              <a:rPr lang="nb-NO" noProof="0"/>
              <a:t>##</a:t>
            </a:r>
          </a:p>
        </p:txBody>
      </p:sp>
      <p:sp>
        <p:nvSpPr>
          <p:cNvPr id="44" name="Text Placeholder 13"/>
          <p:cNvSpPr>
            <a:spLocks noGrp="1"/>
          </p:cNvSpPr>
          <p:nvPr>
            <p:ph type="body" sz="quarter" idx="29" hasCustomPrompt="1"/>
          </p:nvPr>
        </p:nvSpPr>
        <p:spPr>
          <a:xfrm>
            <a:off x="5016423" y="4500622"/>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45" name="Text Placeholder 13"/>
          <p:cNvSpPr>
            <a:spLocks noGrp="1"/>
          </p:cNvSpPr>
          <p:nvPr>
            <p:ph type="body" sz="quarter" idx="30" hasCustomPrompt="1"/>
          </p:nvPr>
        </p:nvSpPr>
        <p:spPr>
          <a:xfrm>
            <a:off x="4449762" y="5206220"/>
            <a:ext cx="566737" cy="568325"/>
          </a:xfrm>
          <a:solidFill>
            <a:schemeClr val="accent2"/>
          </a:solidFill>
        </p:spPr>
        <p:txBody>
          <a:bodyPr lIns="0" rIns="0" anchor="ctr"/>
          <a:lstStyle>
            <a:lvl1pPr marL="0" indent="0" algn="ctr">
              <a:buNone/>
              <a:defRPr>
                <a:solidFill>
                  <a:schemeClr val="accent1"/>
                </a:solidFill>
              </a:defRPr>
            </a:lvl1pPr>
          </a:lstStyle>
          <a:p>
            <a:pPr lvl="0"/>
            <a:r>
              <a:rPr lang="nb-NO" noProof="0"/>
              <a:t>##</a:t>
            </a:r>
          </a:p>
        </p:txBody>
      </p:sp>
      <p:sp>
        <p:nvSpPr>
          <p:cNvPr id="46" name="Text Placeholder 13"/>
          <p:cNvSpPr>
            <a:spLocks noGrp="1"/>
          </p:cNvSpPr>
          <p:nvPr>
            <p:ph type="body" sz="quarter" idx="31" hasCustomPrompt="1"/>
          </p:nvPr>
        </p:nvSpPr>
        <p:spPr>
          <a:xfrm>
            <a:off x="5016423" y="5206220"/>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47" name="Text Placeholder 13"/>
          <p:cNvSpPr>
            <a:spLocks noGrp="1"/>
          </p:cNvSpPr>
          <p:nvPr>
            <p:ph type="body" sz="quarter" idx="32" hasCustomPrompt="1"/>
          </p:nvPr>
        </p:nvSpPr>
        <p:spPr>
          <a:xfrm>
            <a:off x="4449762" y="5909945"/>
            <a:ext cx="566737" cy="568325"/>
          </a:xfrm>
          <a:solidFill>
            <a:schemeClr val="accent2"/>
          </a:solidFill>
        </p:spPr>
        <p:txBody>
          <a:bodyPr lIns="0" rIns="0" anchor="ctr"/>
          <a:lstStyle>
            <a:lvl1pPr marL="0" indent="0" algn="ctr">
              <a:buNone/>
              <a:defRPr>
                <a:solidFill>
                  <a:schemeClr val="accent1"/>
                </a:solidFill>
              </a:defRPr>
            </a:lvl1pPr>
          </a:lstStyle>
          <a:p>
            <a:pPr lvl="0"/>
            <a:r>
              <a:rPr lang="nb-NO" noProof="0"/>
              <a:t>##</a:t>
            </a:r>
          </a:p>
        </p:txBody>
      </p:sp>
      <p:sp>
        <p:nvSpPr>
          <p:cNvPr id="48" name="Text Placeholder 13"/>
          <p:cNvSpPr>
            <a:spLocks noGrp="1"/>
          </p:cNvSpPr>
          <p:nvPr>
            <p:ph type="body" sz="quarter" idx="33" hasCustomPrompt="1"/>
          </p:nvPr>
        </p:nvSpPr>
        <p:spPr>
          <a:xfrm>
            <a:off x="5016423" y="5909945"/>
            <a:ext cx="3079826" cy="568325"/>
          </a:xfrm>
          <a:noFill/>
        </p:spPr>
        <p:txBody>
          <a:bodyPr lIns="180000" rIns="251999" anchor="ctr"/>
          <a:lstStyle>
            <a:lvl1pPr marL="0" indent="0" algn="l">
              <a:buNone/>
              <a:defRPr>
                <a:solidFill>
                  <a:schemeClr val="bg1"/>
                </a:solidFill>
              </a:defRPr>
            </a:lvl1pPr>
          </a:lstStyle>
          <a:p>
            <a:pPr lvl="0"/>
            <a:r>
              <a:rPr lang="nb-NO" noProof="0"/>
              <a:t>Agendapunkt</a:t>
            </a:r>
          </a:p>
        </p:txBody>
      </p:sp>
      <p:sp>
        <p:nvSpPr>
          <p:cNvPr id="2" name="Title 1"/>
          <p:cNvSpPr>
            <a:spLocks noGrp="1"/>
          </p:cNvSpPr>
          <p:nvPr>
            <p:ph type="title"/>
          </p:nvPr>
        </p:nvSpPr>
        <p:spPr>
          <a:xfrm>
            <a:off x="803275" y="491066"/>
            <a:ext cx="7283450" cy="1635125"/>
          </a:xfrm>
        </p:spPr>
        <p:txBody>
          <a:bodyPr lIns="0">
            <a:normAutofit/>
          </a:bodyPr>
          <a:lstStyle>
            <a:lvl1pPr>
              <a:defRPr sz="4200" b="1">
                <a:solidFill>
                  <a:schemeClr val="accent1"/>
                </a:solidFill>
              </a:defRPr>
            </a:lvl1pPr>
          </a:lstStyle>
          <a:p>
            <a:r>
              <a:rPr lang="nb-NO" noProof="0"/>
              <a:t>Klikk for å redigere tittelstil</a:t>
            </a:r>
            <a:endParaRPr lang="nb-NO" noProof="0" dirty="0"/>
          </a:p>
        </p:txBody>
      </p:sp>
      <p:cxnSp>
        <p:nvCxnSpPr>
          <p:cNvPr id="28" name="Straight Connector 8"/>
          <p:cNvCxnSpPr/>
          <p:nvPr userDrawn="1"/>
        </p:nvCxnSpPr>
        <p:spPr>
          <a:xfrm>
            <a:off x="803275" y="2349500"/>
            <a:ext cx="56666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6756991"/>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ksjonsforside nummerert">
    <p:spTree>
      <p:nvGrpSpPr>
        <p:cNvPr id="1" name=""/>
        <p:cNvGrpSpPr/>
        <p:nvPr/>
      </p:nvGrpSpPr>
      <p:grpSpPr>
        <a:xfrm>
          <a:off x="0" y="0"/>
          <a:ext cx="0" cy="0"/>
          <a:chOff x="0" y="0"/>
          <a:chExt cx="0" cy="0"/>
        </a:xfrm>
      </p:grpSpPr>
      <p:sp>
        <p:nvSpPr>
          <p:cNvPr id="14" name="Rectangle 5"/>
          <p:cNvSpPr/>
          <p:nvPr userDrawn="1"/>
        </p:nvSpPr>
        <p:spPr>
          <a:xfrm>
            <a:off x="-1" y="2682800"/>
            <a:ext cx="12192000" cy="417519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p>
        </p:txBody>
      </p:sp>
      <p:sp>
        <p:nvSpPr>
          <p:cNvPr id="2" name="Title 1"/>
          <p:cNvSpPr>
            <a:spLocks noGrp="1"/>
          </p:cNvSpPr>
          <p:nvPr>
            <p:ph type="title"/>
          </p:nvPr>
        </p:nvSpPr>
        <p:spPr>
          <a:xfrm>
            <a:off x="870478" y="3412995"/>
            <a:ext cx="6900523" cy="2763968"/>
          </a:xfrm>
        </p:spPr>
        <p:txBody>
          <a:bodyPr lIns="0" rIns="0" anchor="t" anchorCtr="0">
            <a:normAutofit/>
          </a:bodyPr>
          <a:lstStyle>
            <a:lvl1pPr>
              <a:defRPr sz="4200" b="0">
                <a:solidFill>
                  <a:schemeClr val="bg1"/>
                </a:solidFill>
              </a:defRPr>
            </a:lvl1pPr>
          </a:lstStyle>
          <a:p>
            <a:r>
              <a:rPr lang="nb-NO" noProof="0"/>
              <a:t>Klikk for å redigere tittelstil</a:t>
            </a:r>
            <a:endParaRPr lang="nb-NO" noProof="0" dirty="0"/>
          </a:p>
        </p:txBody>
      </p:sp>
      <p:cxnSp>
        <p:nvCxnSpPr>
          <p:cNvPr id="8" name="Straight Connector 8">
            <a:extLst>
              <a:ext uri="{FF2B5EF4-FFF2-40B4-BE49-F238E27FC236}">
                <a16:creationId xmlns:a16="http://schemas.microsoft.com/office/drawing/2014/main" id="{A6ECA116-D124-8941-9DB3-731DF0047B3C}"/>
              </a:ext>
            </a:extLst>
          </p:cNvPr>
          <p:cNvCxnSpPr/>
          <p:nvPr userDrawn="1"/>
        </p:nvCxnSpPr>
        <p:spPr>
          <a:xfrm>
            <a:off x="863032" y="3141868"/>
            <a:ext cx="56666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6" name="Picture 17">
            <a:extLst>
              <a:ext uri="{FF2B5EF4-FFF2-40B4-BE49-F238E27FC236}">
                <a16:creationId xmlns:a16="http://schemas.microsoft.com/office/drawing/2014/main" id="{2118A176-D0C7-3E4B-8DB1-9B32FF0CA1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2875" y="151622"/>
            <a:ext cx="727603" cy="712754"/>
          </a:xfrm>
          <a:prstGeom prst="rect">
            <a:avLst/>
          </a:prstGeom>
        </p:spPr>
      </p:pic>
      <p:pic>
        <p:nvPicPr>
          <p:cNvPr id="12" name="Bilde 11">
            <a:extLst>
              <a:ext uri="{FF2B5EF4-FFF2-40B4-BE49-F238E27FC236}">
                <a16:creationId xmlns:a16="http://schemas.microsoft.com/office/drawing/2014/main" id="{4B154BF7-1978-9242-9D2E-8BBD4269B892}"/>
              </a:ext>
            </a:extLst>
          </p:cNvPr>
          <p:cNvPicPr>
            <a:picLocks noChangeAspect="1"/>
          </p:cNvPicPr>
          <p:nvPr userDrawn="1"/>
        </p:nvPicPr>
        <p:blipFill>
          <a:blip r:embed="rId3"/>
          <a:stretch>
            <a:fillRect/>
          </a:stretch>
        </p:blipFill>
        <p:spPr>
          <a:xfrm>
            <a:off x="0" y="-9600"/>
            <a:ext cx="12192000" cy="2692400"/>
          </a:xfrm>
          <a:prstGeom prst="rect">
            <a:avLst/>
          </a:prstGeom>
        </p:spPr>
      </p:pic>
    </p:spTree>
    <p:extLst>
      <p:ext uri="{BB962C8B-B14F-4D97-AF65-F5344CB8AC3E}">
        <p14:creationId xmlns:p14="http://schemas.microsoft.com/office/powerpoint/2010/main" val="1314491621"/>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ksjonsforside 4">
    <p:bg>
      <p:bgPr>
        <a:solidFill>
          <a:schemeClr val="bg2"/>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28D7874A-D4A5-274E-B7F2-5E218CA08DEB}"/>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9" name="Straight Connector 8"/>
          <p:cNvCxnSpPr/>
          <p:nvPr userDrawn="1"/>
        </p:nvCxnSpPr>
        <p:spPr>
          <a:xfrm>
            <a:off x="803275" y="2324031"/>
            <a:ext cx="56666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6C90C821-2115-9D43-AEC2-B6CE9B0C106A}"/>
              </a:ext>
            </a:extLst>
          </p:cNvPr>
          <p:cNvSpPr>
            <a:spLocks noGrp="1"/>
          </p:cNvSpPr>
          <p:nvPr>
            <p:ph type="title"/>
          </p:nvPr>
        </p:nvSpPr>
        <p:spPr>
          <a:xfrm>
            <a:off x="803275" y="2611437"/>
            <a:ext cx="5292725" cy="3860650"/>
          </a:xfrm>
        </p:spPr>
        <p:txBody>
          <a:bodyPr anchor="t">
            <a:normAutofit/>
          </a:bodyPr>
          <a:lstStyle>
            <a:lvl1pPr>
              <a:defRPr sz="4200" b="1">
                <a:solidFill>
                  <a:schemeClr val="accent1"/>
                </a:solidFill>
              </a:defRPr>
            </a:lvl1pPr>
          </a:lstStyle>
          <a:p>
            <a:r>
              <a:rPr lang="nb-NO" noProof="0"/>
              <a:t>Klikk for å redigere tittelstil</a:t>
            </a:r>
            <a:endParaRPr lang="nb-NO" noProof="0" dirty="0"/>
          </a:p>
        </p:txBody>
      </p:sp>
    </p:spTree>
    <p:extLst>
      <p:ext uri="{BB962C8B-B14F-4D97-AF65-F5344CB8AC3E}">
        <p14:creationId xmlns:p14="http://schemas.microsoft.com/office/powerpoint/2010/main" val="3745838387"/>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tandard A ly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72326AF-0362-4D37-B2B4-7D3AB62B5E6B}" type="datetime1">
              <a:rPr lang="nb-NO" noProof="0" smtClean="0"/>
              <a:t>08.02.2024</a:t>
            </a:fld>
            <a:endParaRPr lang="nb-NO" noProof="0"/>
          </a:p>
        </p:txBody>
      </p:sp>
      <p:sp>
        <p:nvSpPr>
          <p:cNvPr id="5" name="Footer Placeholder 4"/>
          <p:cNvSpPr>
            <a:spLocks noGrp="1"/>
          </p:cNvSpPr>
          <p:nvPr>
            <p:ph type="ftr" sz="quarter" idx="11"/>
          </p:nvPr>
        </p:nvSpPr>
        <p:spPr/>
        <p:txBody>
          <a:bodyPr/>
          <a:lstStyle/>
          <a:p>
            <a:r>
              <a:rPr lang="nb-NO" noProof="0"/>
              <a:t>Kolumnetittel</a:t>
            </a:r>
          </a:p>
        </p:txBody>
      </p:sp>
      <p:sp>
        <p:nvSpPr>
          <p:cNvPr id="6" name="Slide Number Placeholder 5"/>
          <p:cNvSpPr>
            <a:spLocks noGrp="1"/>
          </p:cNvSpPr>
          <p:nvPr>
            <p:ph type="sldNum" sz="quarter" idx="12"/>
          </p:nvPr>
        </p:nvSpPr>
        <p:spPr/>
        <p:txBody>
          <a:bodyPr/>
          <a:lstStyle/>
          <a:p>
            <a:fld id="{E4F9EB86-8110-D14E-B8CF-CB8DE250DDC0}" type="slidenum">
              <a:rPr lang="nb-NO" noProof="0" smtClean="0"/>
              <a:t>‹#›</a:t>
            </a:fld>
            <a:endParaRPr lang="nb-NO" noProof="0"/>
          </a:p>
        </p:txBody>
      </p:sp>
      <p:sp>
        <p:nvSpPr>
          <p:cNvPr id="7" name="Title Placeholder 1">
            <a:extLst>
              <a:ext uri="{FF2B5EF4-FFF2-40B4-BE49-F238E27FC236}">
                <a16:creationId xmlns:a16="http://schemas.microsoft.com/office/drawing/2014/main" id="{B000C8E8-2266-C848-BBFD-4D9EA708034E}"/>
              </a:ext>
            </a:extLst>
          </p:cNvPr>
          <p:cNvSpPr>
            <a:spLocks noGrp="1"/>
          </p:cNvSpPr>
          <p:nvPr>
            <p:ph type="title"/>
          </p:nvPr>
        </p:nvSpPr>
        <p:spPr>
          <a:xfrm>
            <a:off x="803275" y="368300"/>
            <a:ext cx="10656888" cy="993362"/>
          </a:xfrm>
          <a:prstGeom prst="rect">
            <a:avLst/>
          </a:prstGeom>
        </p:spPr>
        <p:txBody>
          <a:bodyPr vert="horz" lIns="0" tIns="0" rIns="0" bIns="0" rtlCol="0" anchor="b">
            <a:normAutofit/>
          </a:bodyPr>
          <a:lstStyle/>
          <a:p>
            <a:r>
              <a:rPr lang="nb-NO" noProof="0"/>
              <a:t>Klikk for å redigere tittelstil</a:t>
            </a:r>
            <a:endParaRPr lang="nb-NO" noProof="0" dirty="0"/>
          </a:p>
        </p:txBody>
      </p:sp>
      <p:sp>
        <p:nvSpPr>
          <p:cNvPr id="12" name="Plassholder for tekst 8">
            <a:extLst>
              <a:ext uri="{FF2B5EF4-FFF2-40B4-BE49-F238E27FC236}">
                <a16:creationId xmlns:a16="http://schemas.microsoft.com/office/drawing/2014/main" id="{D18DE2ED-4D26-E548-A564-5EC753411BE6}"/>
              </a:ext>
            </a:extLst>
          </p:cNvPr>
          <p:cNvSpPr>
            <a:spLocks noGrp="1"/>
          </p:cNvSpPr>
          <p:nvPr>
            <p:ph type="body" sz="quarter" idx="13"/>
          </p:nvPr>
        </p:nvSpPr>
        <p:spPr>
          <a:xfrm>
            <a:off x="803275" y="1679575"/>
            <a:ext cx="10656888" cy="450215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988496105"/>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Standard A lys">
    <p:bg>
      <p:bgPr>
        <a:solidFill>
          <a:srgbClr val="DFEEF4"/>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72326AF-0362-4D37-B2B4-7D3AB62B5E6B}" type="datetime1">
              <a:rPr lang="nb-NO" noProof="0" smtClean="0"/>
              <a:t>08.02.2024</a:t>
            </a:fld>
            <a:endParaRPr lang="nb-NO" noProof="0"/>
          </a:p>
        </p:txBody>
      </p:sp>
      <p:sp>
        <p:nvSpPr>
          <p:cNvPr id="5" name="Footer Placeholder 4"/>
          <p:cNvSpPr>
            <a:spLocks noGrp="1"/>
          </p:cNvSpPr>
          <p:nvPr>
            <p:ph type="ftr" sz="quarter" idx="11"/>
          </p:nvPr>
        </p:nvSpPr>
        <p:spPr/>
        <p:txBody>
          <a:bodyPr/>
          <a:lstStyle/>
          <a:p>
            <a:r>
              <a:rPr lang="nb-NO" noProof="0"/>
              <a:t>Kolumnetittel</a:t>
            </a:r>
          </a:p>
        </p:txBody>
      </p:sp>
      <p:sp>
        <p:nvSpPr>
          <p:cNvPr id="6" name="Slide Number Placeholder 5"/>
          <p:cNvSpPr>
            <a:spLocks noGrp="1"/>
          </p:cNvSpPr>
          <p:nvPr>
            <p:ph type="sldNum" sz="quarter" idx="12"/>
          </p:nvPr>
        </p:nvSpPr>
        <p:spPr/>
        <p:txBody>
          <a:bodyPr/>
          <a:lstStyle/>
          <a:p>
            <a:fld id="{E4F9EB86-8110-D14E-B8CF-CB8DE250DDC0}" type="slidenum">
              <a:rPr lang="nb-NO" noProof="0" smtClean="0"/>
              <a:t>‹#›</a:t>
            </a:fld>
            <a:endParaRPr lang="nb-NO" noProof="0"/>
          </a:p>
        </p:txBody>
      </p:sp>
      <p:sp>
        <p:nvSpPr>
          <p:cNvPr id="7" name="Title Placeholder 1">
            <a:extLst>
              <a:ext uri="{FF2B5EF4-FFF2-40B4-BE49-F238E27FC236}">
                <a16:creationId xmlns:a16="http://schemas.microsoft.com/office/drawing/2014/main" id="{B000C8E8-2266-C848-BBFD-4D9EA708034E}"/>
              </a:ext>
            </a:extLst>
          </p:cNvPr>
          <p:cNvSpPr>
            <a:spLocks noGrp="1"/>
          </p:cNvSpPr>
          <p:nvPr>
            <p:ph type="title"/>
          </p:nvPr>
        </p:nvSpPr>
        <p:spPr>
          <a:xfrm>
            <a:off x="803275" y="368300"/>
            <a:ext cx="10656888" cy="993362"/>
          </a:xfrm>
          <a:prstGeom prst="rect">
            <a:avLst/>
          </a:prstGeom>
        </p:spPr>
        <p:txBody>
          <a:bodyPr vert="horz" lIns="0" tIns="0" rIns="0" bIns="0" rtlCol="0" anchor="b">
            <a:normAutofit/>
          </a:bodyPr>
          <a:lstStyle/>
          <a:p>
            <a:r>
              <a:rPr lang="nb-NO" noProof="0"/>
              <a:t>Klikk for å redigere tittelstil</a:t>
            </a:r>
            <a:endParaRPr lang="nb-NO" noProof="0" dirty="0"/>
          </a:p>
        </p:txBody>
      </p:sp>
      <p:sp>
        <p:nvSpPr>
          <p:cNvPr id="12" name="Plassholder for tekst 8">
            <a:extLst>
              <a:ext uri="{FF2B5EF4-FFF2-40B4-BE49-F238E27FC236}">
                <a16:creationId xmlns:a16="http://schemas.microsoft.com/office/drawing/2014/main" id="{D18DE2ED-4D26-E548-A564-5EC753411BE6}"/>
              </a:ext>
            </a:extLst>
          </p:cNvPr>
          <p:cNvSpPr>
            <a:spLocks noGrp="1"/>
          </p:cNvSpPr>
          <p:nvPr>
            <p:ph type="body" sz="quarter" idx="13"/>
          </p:nvPr>
        </p:nvSpPr>
        <p:spPr>
          <a:xfrm>
            <a:off x="803275" y="1679575"/>
            <a:ext cx="10656888" cy="450215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730101007"/>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Standard A lys">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BEFBEE5A-E7B4-974E-BE80-7F54B8EB602C}"/>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p:cNvSpPr>
            <a:spLocks noGrp="1"/>
          </p:cNvSpPr>
          <p:nvPr>
            <p:ph type="dt" sz="half" idx="10"/>
          </p:nvPr>
        </p:nvSpPr>
        <p:spPr/>
        <p:txBody>
          <a:bodyPr/>
          <a:lstStyle>
            <a:lvl1pPr>
              <a:defRPr>
                <a:solidFill>
                  <a:schemeClr val="bg1"/>
                </a:solidFill>
              </a:defRPr>
            </a:lvl1pPr>
          </a:lstStyle>
          <a:p>
            <a:fld id="{A72326AF-0362-4D37-B2B4-7D3AB62B5E6B}" type="datetime1">
              <a:rPr lang="nb-NO" smtClean="0"/>
              <a:pPr/>
              <a:t>08.02.2024</a:t>
            </a:fld>
            <a:endParaRPr lang="nb-NO"/>
          </a:p>
        </p:txBody>
      </p:sp>
      <p:sp>
        <p:nvSpPr>
          <p:cNvPr id="5" name="Footer Placeholder 4"/>
          <p:cNvSpPr>
            <a:spLocks noGrp="1"/>
          </p:cNvSpPr>
          <p:nvPr>
            <p:ph type="ftr" sz="quarter" idx="11"/>
          </p:nvPr>
        </p:nvSpPr>
        <p:spPr/>
        <p:txBody>
          <a:bodyPr/>
          <a:lstStyle>
            <a:lvl1pPr>
              <a:defRPr>
                <a:solidFill>
                  <a:schemeClr val="bg1"/>
                </a:solidFill>
              </a:defRPr>
            </a:lvl1pPr>
          </a:lstStyle>
          <a:p>
            <a:r>
              <a:rPr lang="nb-NO"/>
              <a:t>Kolumnetittel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4F9EB86-8110-D14E-B8CF-CB8DE250DDC0}" type="slidenum">
              <a:rPr lang="nb-NO" smtClean="0"/>
              <a:pPr/>
              <a:t>‹#›</a:t>
            </a:fld>
            <a:endParaRPr lang="nb-NO" dirty="0"/>
          </a:p>
        </p:txBody>
      </p:sp>
      <p:sp>
        <p:nvSpPr>
          <p:cNvPr id="7" name="Title Placeholder 1">
            <a:extLst>
              <a:ext uri="{FF2B5EF4-FFF2-40B4-BE49-F238E27FC236}">
                <a16:creationId xmlns:a16="http://schemas.microsoft.com/office/drawing/2014/main" id="{B000C8E8-2266-C848-BBFD-4D9EA708034E}"/>
              </a:ext>
            </a:extLst>
          </p:cNvPr>
          <p:cNvSpPr>
            <a:spLocks noGrp="1"/>
          </p:cNvSpPr>
          <p:nvPr>
            <p:ph type="title"/>
          </p:nvPr>
        </p:nvSpPr>
        <p:spPr>
          <a:xfrm>
            <a:off x="803275" y="368300"/>
            <a:ext cx="10656888" cy="993362"/>
          </a:xfrm>
          <a:prstGeom prst="rect">
            <a:avLst/>
          </a:prstGeom>
        </p:spPr>
        <p:txBody>
          <a:bodyPr vert="horz" lIns="0" tIns="0" rIns="0" bIns="0" rtlCol="0" anchor="b">
            <a:normAutofit/>
          </a:bodyPr>
          <a:lstStyle>
            <a:lvl1pPr>
              <a:defRPr>
                <a:solidFill>
                  <a:schemeClr val="bg1"/>
                </a:solidFill>
              </a:defRPr>
            </a:lvl1pPr>
          </a:lstStyle>
          <a:p>
            <a:r>
              <a:rPr lang="nb-NO" noProof="0"/>
              <a:t>Klikk for å redigere tittelstil</a:t>
            </a:r>
            <a:endParaRPr lang="nb-NO" noProof="0" dirty="0"/>
          </a:p>
        </p:txBody>
      </p:sp>
      <p:sp>
        <p:nvSpPr>
          <p:cNvPr id="12" name="Plassholder for tekst 8">
            <a:extLst>
              <a:ext uri="{FF2B5EF4-FFF2-40B4-BE49-F238E27FC236}">
                <a16:creationId xmlns:a16="http://schemas.microsoft.com/office/drawing/2014/main" id="{D18DE2ED-4D26-E548-A564-5EC753411BE6}"/>
              </a:ext>
            </a:extLst>
          </p:cNvPr>
          <p:cNvSpPr>
            <a:spLocks noGrp="1"/>
          </p:cNvSpPr>
          <p:nvPr>
            <p:ph type="body" sz="quarter" idx="13"/>
          </p:nvPr>
        </p:nvSpPr>
        <p:spPr>
          <a:xfrm>
            <a:off x="803275" y="1679575"/>
            <a:ext cx="10656888" cy="45021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8539161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nhold lys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0533856" y="6446114"/>
            <a:ext cx="926307" cy="213591"/>
          </a:xfrm>
        </p:spPr>
        <p:txBody>
          <a:bodyPr/>
          <a:lstStyle/>
          <a:p>
            <a:fld id="{4A86EA54-FC94-4385-9799-65AAE55B92F3}" type="datetime1">
              <a:rPr lang="nb-NO" noProof="0" smtClean="0"/>
              <a:t>08.02.2024</a:t>
            </a:fld>
            <a:endParaRPr lang="nb-NO" noProof="0" dirty="0"/>
          </a:p>
        </p:txBody>
      </p:sp>
      <p:sp>
        <p:nvSpPr>
          <p:cNvPr id="5" name="Footer Placeholder 4"/>
          <p:cNvSpPr>
            <a:spLocks noGrp="1"/>
          </p:cNvSpPr>
          <p:nvPr>
            <p:ph type="ftr" sz="quarter" idx="11"/>
          </p:nvPr>
        </p:nvSpPr>
        <p:spPr>
          <a:xfrm>
            <a:off x="810000" y="6448461"/>
            <a:ext cx="5035550" cy="213591"/>
          </a:xfrm>
        </p:spPr>
        <p:txBody>
          <a:bodyPr/>
          <a:lstStyle>
            <a:lvl1pPr algn="l">
              <a:defRPr/>
            </a:lvl1pPr>
          </a:lstStyle>
          <a:p>
            <a:r>
              <a:rPr lang="nb-NO" dirty="0"/>
              <a:t>Sett inn navnet på presentasjonen ved å klikke på Header &amp; </a:t>
            </a:r>
            <a:r>
              <a:rPr lang="nb-NO" dirty="0" err="1"/>
              <a:t>Footer</a:t>
            </a:r>
            <a:r>
              <a:rPr lang="nb-NO" dirty="0"/>
              <a:t> i </a:t>
            </a:r>
            <a:r>
              <a:rPr lang="nb-NO" dirty="0" err="1"/>
              <a:t>Insert</a:t>
            </a:r>
            <a:r>
              <a:rPr lang="nb-NO" dirty="0"/>
              <a:t> fanen</a:t>
            </a:r>
          </a:p>
        </p:txBody>
      </p:sp>
      <p:sp>
        <p:nvSpPr>
          <p:cNvPr id="6" name="Slide Number Placeholder 5"/>
          <p:cNvSpPr>
            <a:spLocks noGrp="1"/>
          </p:cNvSpPr>
          <p:nvPr>
            <p:ph type="sldNum" sz="quarter" idx="12"/>
          </p:nvPr>
        </p:nvSpPr>
        <p:spPr>
          <a:xfrm>
            <a:off x="11714055" y="6446115"/>
            <a:ext cx="208864" cy="213591"/>
          </a:xfrm>
        </p:spPr>
        <p:txBody>
          <a:bodyPr/>
          <a:lstStyle/>
          <a:p>
            <a:fld id="{E4F9EB86-8110-D14E-B8CF-CB8DE250DDC0}" type="slidenum">
              <a:rPr lang="nb-NO" noProof="0" smtClean="0"/>
              <a:t>‹#›</a:t>
            </a:fld>
            <a:endParaRPr lang="nb-NO" noProof="0"/>
          </a:p>
        </p:txBody>
      </p:sp>
      <p:sp>
        <p:nvSpPr>
          <p:cNvPr id="7" name="Content Placeholder 3">
            <a:extLst>
              <a:ext uri="{FF2B5EF4-FFF2-40B4-BE49-F238E27FC236}">
                <a16:creationId xmlns:a16="http://schemas.microsoft.com/office/drawing/2014/main" id="{F249F4CD-FF61-4C75-9E07-C861926D3388}"/>
              </a:ext>
            </a:extLst>
          </p:cNvPr>
          <p:cNvSpPr>
            <a:spLocks noGrp="1"/>
          </p:cNvSpPr>
          <p:nvPr>
            <p:ph sz="quarter" idx="14" hasCustomPrompt="1"/>
          </p:nvPr>
        </p:nvSpPr>
        <p:spPr>
          <a:xfrm>
            <a:off x="803274" y="786384"/>
            <a:ext cx="4911725" cy="5313171"/>
          </a:xfrm>
          <a:prstGeom prst="rect">
            <a:avLst/>
          </a:prstGeom>
          <a:solidFill>
            <a:schemeClr val="bg2"/>
          </a:solidFill>
        </p:spPr>
        <p:txBody>
          <a:bodyPr lIns="0" tIns="0" rIns="0" bIns="0"/>
          <a:lstStyle>
            <a:lvl1pPr marL="0" indent="0" algn="ctr">
              <a:buNone/>
              <a:defRPr sz="1800"/>
            </a:lvl1pPr>
          </a:lstStyle>
          <a:p>
            <a:r>
              <a:rPr lang="nb-NO" dirty="0"/>
              <a:t>Denne boksen kan inneholde </a:t>
            </a:r>
            <a:br>
              <a:rPr lang="nb-NO" dirty="0"/>
            </a:br>
            <a:r>
              <a:rPr lang="nb-NO" dirty="0"/>
              <a:t>tekst, bilde, tabell, figur m.m.</a:t>
            </a:r>
          </a:p>
          <a:p>
            <a:endParaRPr lang="nb-NO" dirty="0"/>
          </a:p>
          <a:p>
            <a:r>
              <a:rPr lang="nb-NO" dirty="0"/>
              <a:t>Klikk på ikonet for å legge inn.</a:t>
            </a:r>
          </a:p>
          <a:p>
            <a:r>
              <a:rPr lang="nb-NO" dirty="0"/>
              <a:t>Ønsker du å legge inn bilde fra imageshop kan du bruke knappen for imageshop i menylinjen din</a:t>
            </a:r>
          </a:p>
          <a:p>
            <a:pPr lvl="0"/>
            <a:endParaRPr lang="nb-NO" dirty="0"/>
          </a:p>
        </p:txBody>
      </p:sp>
      <p:sp>
        <p:nvSpPr>
          <p:cNvPr id="8" name="Content Placeholder 3">
            <a:extLst>
              <a:ext uri="{FF2B5EF4-FFF2-40B4-BE49-F238E27FC236}">
                <a16:creationId xmlns:a16="http://schemas.microsoft.com/office/drawing/2014/main" id="{350A36D1-EEA6-4EB3-80AD-0DEBE5AC5457}"/>
              </a:ext>
            </a:extLst>
          </p:cNvPr>
          <p:cNvSpPr>
            <a:spLocks noGrp="1"/>
          </p:cNvSpPr>
          <p:nvPr>
            <p:ph sz="quarter" idx="15" hasCustomPrompt="1"/>
          </p:nvPr>
        </p:nvSpPr>
        <p:spPr>
          <a:xfrm>
            <a:off x="6483096" y="786384"/>
            <a:ext cx="4911725" cy="5313171"/>
          </a:xfrm>
          <a:prstGeom prst="rect">
            <a:avLst/>
          </a:prstGeom>
          <a:solidFill>
            <a:schemeClr val="bg2"/>
          </a:solidFill>
        </p:spPr>
        <p:txBody>
          <a:bodyPr lIns="0" tIns="0" rIns="0" bIns="0"/>
          <a:lstStyle>
            <a:lvl1pPr marL="0" indent="0" algn="ctr">
              <a:buNone/>
              <a:defRPr sz="1800"/>
            </a:lvl1pPr>
          </a:lstStyle>
          <a:p>
            <a:r>
              <a:rPr lang="nb-NO" dirty="0"/>
              <a:t>Denne boksen kan inneholde </a:t>
            </a:r>
            <a:br>
              <a:rPr lang="nb-NO" dirty="0"/>
            </a:br>
            <a:r>
              <a:rPr lang="nb-NO" dirty="0"/>
              <a:t>tekst, bilde, tabell, figur m.m.</a:t>
            </a:r>
          </a:p>
          <a:p>
            <a:endParaRPr lang="nb-NO" dirty="0"/>
          </a:p>
          <a:p>
            <a:r>
              <a:rPr lang="nb-NO" dirty="0"/>
              <a:t>Klikk på ikonet for å legge inn.</a:t>
            </a:r>
          </a:p>
          <a:p>
            <a:r>
              <a:rPr lang="nb-NO" dirty="0"/>
              <a:t>Ønsker du å legge inn bilde fra imageshop kan du bruke knappen for imageshop i menylinjen din</a:t>
            </a:r>
          </a:p>
          <a:p>
            <a:pPr lvl="0"/>
            <a:endParaRPr lang="nb-NO" dirty="0"/>
          </a:p>
        </p:txBody>
      </p:sp>
    </p:spTree>
    <p:extLst>
      <p:ext uri="{BB962C8B-B14F-4D97-AF65-F5344CB8AC3E}">
        <p14:creationId xmlns:p14="http://schemas.microsoft.com/office/powerpoint/2010/main" val="2698922265"/>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tandard B l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indent="0">
              <a:buFontTx/>
              <a:buNone/>
              <a:defRPr/>
            </a:lvl1pPr>
          </a:lstStyle>
          <a:p>
            <a:r>
              <a:rPr lang="nb-NO" noProof="0"/>
              <a:t>Klikk for å redigere tittelstil</a:t>
            </a:r>
          </a:p>
        </p:txBody>
      </p:sp>
      <p:sp>
        <p:nvSpPr>
          <p:cNvPr id="3" name="Content Placeholder 2"/>
          <p:cNvSpPr>
            <a:spLocks noGrp="1"/>
          </p:cNvSpPr>
          <p:nvPr>
            <p:ph idx="1"/>
          </p:nvPr>
        </p:nvSpPr>
        <p:spPr>
          <a:xfrm>
            <a:off x="803275" y="1674399"/>
            <a:ext cx="5126470" cy="4502563"/>
          </a:xfrm>
        </p:spPr>
        <p:txBody>
          <a:bodyPr/>
          <a:lstStyle>
            <a:lvl1pPr marL="342900" indent="-342900">
              <a:buFont typeface="Arial" panose="020B0604020202020204" pitchFamily="34" charset="0"/>
              <a:buChar char="•"/>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nb-NO" noProof="0"/>
              <a:t>Klikk for å redigere tekststiler i malen</a:t>
            </a:r>
          </a:p>
        </p:txBody>
      </p:sp>
      <p:sp>
        <p:nvSpPr>
          <p:cNvPr id="4" name="Date Placeholder 3"/>
          <p:cNvSpPr>
            <a:spLocks noGrp="1"/>
          </p:cNvSpPr>
          <p:nvPr>
            <p:ph type="dt" sz="half" idx="10"/>
          </p:nvPr>
        </p:nvSpPr>
        <p:spPr/>
        <p:txBody>
          <a:bodyPr/>
          <a:lstStyle>
            <a:lvl1pPr marL="0" indent="0">
              <a:buFontTx/>
              <a:buNone/>
              <a:defRPr/>
            </a:lvl1pPr>
          </a:lstStyle>
          <a:p>
            <a:fld id="{C3B4C741-FF9B-4B78-9893-B347F460024A}" type="datetime1">
              <a:rPr lang="nb-NO" smtClean="0"/>
              <a:t>08.02.2024</a:t>
            </a:fld>
            <a:endParaRPr lang="nb-NO"/>
          </a:p>
        </p:txBody>
      </p:sp>
      <p:sp>
        <p:nvSpPr>
          <p:cNvPr id="5" name="Footer Placeholder 4"/>
          <p:cNvSpPr>
            <a:spLocks noGrp="1"/>
          </p:cNvSpPr>
          <p:nvPr>
            <p:ph type="ftr" sz="quarter" idx="11"/>
          </p:nvPr>
        </p:nvSpPr>
        <p:spPr/>
        <p:txBody>
          <a:bodyPr/>
          <a:lstStyle>
            <a:lvl1pPr marL="0" indent="0">
              <a:buFontTx/>
              <a:buNone/>
              <a:defRPr/>
            </a:lvl1pPr>
          </a:lstStyle>
          <a:p>
            <a:r>
              <a:rPr lang="nb-NO"/>
              <a:t>Kolumnetittel</a:t>
            </a:r>
          </a:p>
        </p:txBody>
      </p:sp>
      <p:sp>
        <p:nvSpPr>
          <p:cNvPr id="6" name="Slide Number Placeholder 5"/>
          <p:cNvSpPr>
            <a:spLocks noGrp="1"/>
          </p:cNvSpPr>
          <p:nvPr>
            <p:ph type="sldNum" sz="quarter" idx="12"/>
          </p:nvPr>
        </p:nvSpPr>
        <p:spPr/>
        <p:txBody>
          <a:bodyPr/>
          <a:lstStyle>
            <a:lvl1pPr marL="0" indent="0">
              <a:buFontTx/>
              <a:buNone/>
              <a:defRPr/>
            </a:lvl1pPr>
          </a:lstStyle>
          <a:p>
            <a:fld id="{E4F9EB86-8110-D14E-B8CF-CB8DE250DDC0}" type="slidenum">
              <a:rPr lang="nb-NO" smtClean="0"/>
              <a:pPr/>
              <a:t>‹#›</a:t>
            </a:fld>
            <a:endParaRPr lang="nb-NO"/>
          </a:p>
        </p:txBody>
      </p:sp>
      <p:sp>
        <p:nvSpPr>
          <p:cNvPr id="7" name="Content Placeholder 2"/>
          <p:cNvSpPr>
            <a:spLocks noGrp="1"/>
          </p:cNvSpPr>
          <p:nvPr>
            <p:ph idx="13"/>
          </p:nvPr>
        </p:nvSpPr>
        <p:spPr>
          <a:xfrm>
            <a:off x="6096000" y="1674399"/>
            <a:ext cx="5364161" cy="4502563"/>
          </a:xfrm>
        </p:spPr>
        <p:txBody>
          <a:bodyPr/>
          <a:lstStyle>
            <a:lvl1pPr marL="342900" indent="-342900">
              <a:buFont typeface="Arial" panose="020B0604020202020204" pitchFamily="34" charset="0"/>
              <a:buChar char="•"/>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nb-NO" noProof="0"/>
              <a:t>Klikk for å redigere tekststiler i malen</a:t>
            </a:r>
          </a:p>
        </p:txBody>
      </p:sp>
    </p:spTree>
    <p:extLst>
      <p:ext uri="{BB962C8B-B14F-4D97-AF65-F5344CB8AC3E}">
        <p14:creationId xmlns:p14="http://schemas.microsoft.com/office/powerpoint/2010/main" val="958701320"/>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Standard B lys">
    <p:bg>
      <p:bgPr>
        <a:solidFill>
          <a:srgbClr val="DFEEF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indent="0">
              <a:buFontTx/>
              <a:buNone/>
              <a:defRPr/>
            </a:lvl1pPr>
          </a:lstStyle>
          <a:p>
            <a:r>
              <a:rPr lang="nb-NO" noProof="0"/>
              <a:t>Klikk for å redigere tittelstil</a:t>
            </a:r>
          </a:p>
        </p:txBody>
      </p:sp>
      <p:sp>
        <p:nvSpPr>
          <p:cNvPr id="3" name="Content Placeholder 2"/>
          <p:cNvSpPr>
            <a:spLocks noGrp="1"/>
          </p:cNvSpPr>
          <p:nvPr>
            <p:ph idx="1"/>
          </p:nvPr>
        </p:nvSpPr>
        <p:spPr>
          <a:xfrm>
            <a:off x="803275" y="1674399"/>
            <a:ext cx="5126470" cy="4502563"/>
          </a:xfrm>
        </p:spPr>
        <p:txBody>
          <a:bodyPr/>
          <a:lstStyle>
            <a:lvl1pPr marL="342900" indent="-342900">
              <a:buFont typeface="Arial" panose="020B0604020202020204" pitchFamily="34" charset="0"/>
              <a:buChar char="•"/>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nb-NO" noProof="0"/>
              <a:t>Klikk for å redigere tekststiler i malen</a:t>
            </a:r>
          </a:p>
        </p:txBody>
      </p:sp>
      <p:sp>
        <p:nvSpPr>
          <p:cNvPr id="4" name="Date Placeholder 3"/>
          <p:cNvSpPr>
            <a:spLocks noGrp="1"/>
          </p:cNvSpPr>
          <p:nvPr>
            <p:ph type="dt" sz="half" idx="10"/>
          </p:nvPr>
        </p:nvSpPr>
        <p:spPr/>
        <p:txBody>
          <a:bodyPr/>
          <a:lstStyle>
            <a:lvl1pPr marL="0" indent="0">
              <a:buFontTx/>
              <a:buNone/>
              <a:defRPr/>
            </a:lvl1pPr>
          </a:lstStyle>
          <a:p>
            <a:fld id="{C3B4C741-FF9B-4B78-9893-B347F460024A}" type="datetime1">
              <a:rPr lang="nb-NO" smtClean="0"/>
              <a:t>08.02.2024</a:t>
            </a:fld>
            <a:endParaRPr lang="nb-NO"/>
          </a:p>
        </p:txBody>
      </p:sp>
      <p:sp>
        <p:nvSpPr>
          <p:cNvPr id="5" name="Footer Placeholder 4"/>
          <p:cNvSpPr>
            <a:spLocks noGrp="1"/>
          </p:cNvSpPr>
          <p:nvPr>
            <p:ph type="ftr" sz="quarter" idx="11"/>
          </p:nvPr>
        </p:nvSpPr>
        <p:spPr/>
        <p:txBody>
          <a:bodyPr/>
          <a:lstStyle>
            <a:lvl1pPr marL="0" indent="0">
              <a:buFontTx/>
              <a:buNone/>
              <a:defRPr/>
            </a:lvl1pPr>
          </a:lstStyle>
          <a:p>
            <a:r>
              <a:rPr lang="nb-NO"/>
              <a:t>Kolumnetittel</a:t>
            </a:r>
          </a:p>
        </p:txBody>
      </p:sp>
      <p:sp>
        <p:nvSpPr>
          <p:cNvPr id="6" name="Slide Number Placeholder 5"/>
          <p:cNvSpPr>
            <a:spLocks noGrp="1"/>
          </p:cNvSpPr>
          <p:nvPr>
            <p:ph type="sldNum" sz="quarter" idx="12"/>
          </p:nvPr>
        </p:nvSpPr>
        <p:spPr/>
        <p:txBody>
          <a:bodyPr/>
          <a:lstStyle>
            <a:lvl1pPr marL="0" indent="0">
              <a:buFontTx/>
              <a:buNone/>
              <a:defRPr/>
            </a:lvl1pPr>
          </a:lstStyle>
          <a:p>
            <a:fld id="{E4F9EB86-8110-D14E-B8CF-CB8DE250DDC0}" type="slidenum">
              <a:rPr lang="nb-NO" smtClean="0"/>
              <a:pPr/>
              <a:t>‹#›</a:t>
            </a:fld>
            <a:endParaRPr lang="nb-NO"/>
          </a:p>
        </p:txBody>
      </p:sp>
      <p:sp>
        <p:nvSpPr>
          <p:cNvPr id="7" name="Content Placeholder 2"/>
          <p:cNvSpPr>
            <a:spLocks noGrp="1"/>
          </p:cNvSpPr>
          <p:nvPr>
            <p:ph idx="13"/>
          </p:nvPr>
        </p:nvSpPr>
        <p:spPr>
          <a:xfrm>
            <a:off x="6096000" y="1674399"/>
            <a:ext cx="5364161" cy="4502563"/>
          </a:xfrm>
        </p:spPr>
        <p:txBody>
          <a:bodyPr/>
          <a:lstStyle>
            <a:lvl1pPr marL="342900" indent="-342900">
              <a:buFont typeface="Arial" panose="020B0604020202020204" pitchFamily="34" charset="0"/>
              <a:buChar char="•"/>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nb-NO" noProof="0"/>
              <a:t>Klikk for å redigere tekststiler i malen</a:t>
            </a:r>
          </a:p>
        </p:txBody>
      </p:sp>
    </p:spTree>
    <p:extLst>
      <p:ext uri="{BB962C8B-B14F-4D97-AF65-F5344CB8AC3E}">
        <p14:creationId xmlns:p14="http://schemas.microsoft.com/office/powerpoint/2010/main" val="1928805430"/>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Standard B lys">
    <p:spTree>
      <p:nvGrpSpPr>
        <p:cNvPr id="1" name=""/>
        <p:cNvGrpSpPr/>
        <p:nvPr/>
      </p:nvGrpSpPr>
      <p:grpSpPr>
        <a:xfrm>
          <a:off x="0" y="0"/>
          <a:ext cx="0" cy="0"/>
          <a:chOff x="0" y="0"/>
          <a:chExt cx="0" cy="0"/>
        </a:xfrm>
      </p:grpSpPr>
      <p:sp>
        <p:nvSpPr>
          <p:cNvPr id="2" name="Title 1"/>
          <p:cNvSpPr>
            <a:spLocks noGrp="1"/>
          </p:cNvSpPr>
          <p:nvPr>
            <p:ph type="title"/>
          </p:nvPr>
        </p:nvSpPr>
        <p:spPr>
          <a:xfrm>
            <a:off x="803275" y="368300"/>
            <a:ext cx="5836064" cy="993362"/>
          </a:xfrm>
        </p:spPr>
        <p:txBody>
          <a:bodyPr/>
          <a:lstStyle>
            <a:lvl1pPr marL="0" indent="0">
              <a:buFontTx/>
              <a:buNone/>
              <a:defRPr/>
            </a:lvl1pPr>
          </a:lstStyle>
          <a:p>
            <a:r>
              <a:rPr lang="nb-NO" noProof="0"/>
              <a:t>Klikk for å redigere tittelstil</a:t>
            </a:r>
          </a:p>
        </p:txBody>
      </p:sp>
      <p:sp>
        <p:nvSpPr>
          <p:cNvPr id="3" name="Content Placeholder 2"/>
          <p:cNvSpPr>
            <a:spLocks noGrp="1"/>
          </p:cNvSpPr>
          <p:nvPr>
            <p:ph idx="1"/>
          </p:nvPr>
        </p:nvSpPr>
        <p:spPr>
          <a:xfrm>
            <a:off x="803274" y="1674399"/>
            <a:ext cx="5836063" cy="4502563"/>
          </a:xfrm>
        </p:spPr>
        <p:txBody>
          <a:bodyPr/>
          <a:lstStyle>
            <a:lvl1pPr marL="342900" indent="-342900">
              <a:buFont typeface="Arial" panose="020B0604020202020204" pitchFamily="34" charset="0"/>
              <a:buChar char="•"/>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nb-NO" noProof="0"/>
              <a:t>Klikk for å redigere tekststiler i malen</a:t>
            </a:r>
          </a:p>
        </p:txBody>
      </p:sp>
      <p:sp>
        <p:nvSpPr>
          <p:cNvPr id="4" name="Date Placeholder 3"/>
          <p:cNvSpPr>
            <a:spLocks noGrp="1"/>
          </p:cNvSpPr>
          <p:nvPr>
            <p:ph type="dt" sz="half" idx="10"/>
          </p:nvPr>
        </p:nvSpPr>
        <p:spPr/>
        <p:txBody>
          <a:bodyPr/>
          <a:lstStyle>
            <a:lvl1pPr marL="0" indent="0">
              <a:buFontTx/>
              <a:buNone/>
              <a:defRPr/>
            </a:lvl1pPr>
          </a:lstStyle>
          <a:p>
            <a:fld id="{C3B4C741-FF9B-4B78-9893-B347F460024A}" type="datetime1">
              <a:rPr lang="nb-NO" smtClean="0"/>
              <a:t>08.02.2024</a:t>
            </a:fld>
            <a:endParaRPr lang="nb-NO"/>
          </a:p>
        </p:txBody>
      </p:sp>
      <p:sp>
        <p:nvSpPr>
          <p:cNvPr id="5" name="Footer Placeholder 4"/>
          <p:cNvSpPr>
            <a:spLocks noGrp="1"/>
          </p:cNvSpPr>
          <p:nvPr>
            <p:ph type="ftr" sz="quarter" idx="11"/>
          </p:nvPr>
        </p:nvSpPr>
        <p:spPr/>
        <p:txBody>
          <a:bodyPr/>
          <a:lstStyle>
            <a:lvl1pPr marL="0" indent="0">
              <a:buFontTx/>
              <a:buNone/>
              <a:defRPr/>
            </a:lvl1pPr>
          </a:lstStyle>
          <a:p>
            <a:r>
              <a:rPr lang="nb-NO"/>
              <a:t>Kolumnetittel</a:t>
            </a:r>
          </a:p>
        </p:txBody>
      </p:sp>
      <p:sp>
        <p:nvSpPr>
          <p:cNvPr id="6" name="Slide Number Placeholder 5"/>
          <p:cNvSpPr>
            <a:spLocks noGrp="1"/>
          </p:cNvSpPr>
          <p:nvPr>
            <p:ph type="sldNum" sz="quarter" idx="12"/>
          </p:nvPr>
        </p:nvSpPr>
        <p:spPr/>
        <p:txBody>
          <a:bodyPr/>
          <a:lstStyle>
            <a:lvl1pPr marL="0" indent="0">
              <a:buFontTx/>
              <a:buNone/>
              <a:defRPr/>
            </a:lvl1pPr>
          </a:lstStyle>
          <a:p>
            <a:fld id="{E4F9EB86-8110-D14E-B8CF-CB8DE250DDC0}" type="slidenum">
              <a:rPr lang="nb-NO" smtClean="0"/>
              <a:pPr/>
              <a:t>‹#›</a:t>
            </a:fld>
            <a:endParaRPr lang="nb-NO"/>
          </a:p>
        </p:txBody>
      </p:sp>
      <p:sp>
        <p:nvSpPr>
          <p:cNvPr id="8" name="Picture Placeholder 10">
            <a:extLst>
              <a:ext uri="{FF2B5EF4-FFF2-40B4-BE49-F238E27FC236}">
                <a16:creationId xmlns:a16="http://schemas.microsoft.com/office/drawing/2014/main" id="{28D0A447-B000-C84A-9E80-45AC0A8DF884}"/>
              </a:ext>
            </a:extLst>
          </p:cNvPr>
          <p:cNvSpPr>
            <a:spLocks noGrp="1"/>
          </p:cNvSpPr>
          <p:nvPr>
            <p:ph type="pic" sz="quarter" idx="13"/>
          </p:nvPr>
        </p:nvSpPr>
        <p:spPr>
          <a:xfrm>
            <a:off x="7356475" y="0"/>
            <a:ext cx="4835523" cy="6858000"/>
          </a:xfrm>
          <a:solidFill>
            <a:schemeClr val="bg2"/>
          </a:solidFill>
        </p:spPr>
        <p:txBody>
          <a:bodyPr/>
          <a:lstStyle/>
          <a:p>
            <a:r>
              <a:rPr lang="nb-NO" noProof="0"/>
              <a:t>Klikk på ikonet for å legge til et bilde</a:t>
            </a:r>
          </a:p>
        </p:txBody>
      </p:sp>
    </p:spTree>
    <p:extLst>
      <p:ext uri="{BB962C8B-B14F-4D97-AF65-F5344CB8AC3E}">
        <p14:creationId xmlns:p14="http://schemas.microsoft.com/office/powerpoint/2010/main" val="3940921930"/>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Standard B lys">
    <p:bg>
      <p:bgPr>
        <a:solidFill>
          <a:srgbClr val="DFEEF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3275" y="368300"/>
            <a:ext cx="5836064" cy="993362"/>
          </a:xfrm>
        </p:spPr>
        <p:txBody>
          <a:bodyPr/>
          <a:lstStyle>
            <a:lvl1pPr marL="0" indent="0">
              <a:buFontTx/>
              <a:buNone/>
              <a:defRPr/>
            </a:lvl1pPr>
          </a:lstStyle>
          <a:p>
            <a:r>
              <a:rPr lang="nb-NO" noProof="0"/>
              <a:t>Klikk for å redigere tittelstil</a:t>
            </a:r>
          </a:p>
        </p:txBody>
      </p:sp>
      <p:sp>
        <p:nvSpPr>
          <p:cNvPr id="3" name="Content Placeholder 2"/>
          <p:cNvSpPr>
            <a:spLocks noGrp="1"/>
          </p:cNvSpPr>
          <p:nvPr>
            <p:ph idx="1"/>
          </p:nvPr>
        </p:nvSpPr>
        <p:spPr>
          <a:xfrm>
            <a:off x="803274" y="1674399"/>
            <a:ext cx="5836063" cy="4502563"/>
          </a:xfrm>
        </p:spPr>
        <p:txBody>
          <a:bodyPr/>
          <a:lstStyle>
            <a:lvl1pPr marL="342900" indent="-342900">
              <a:buFont typeface="Arial" panose="020B0604020202020204" pitchFamily="34" charset="0"/>
              <a:buChar char="•"/>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nb-NO" noProof="0"/>
              <a:t>Klikk for å redigere tekststiler i malen</a:t>
            </a:r>
          </a:p>
        </p:txBody>
      </p:sp>
      <p:sp>
        <p:nvSpPr>
          <p:cNvPr id="4" name="Date Placeholder 3"/>
          <p:cNvSpPr>
            <a:spLocks noGrp="1"/>
          </p:cNvSpPr>
          <p:nvPr>
            <p:ph type="dt" sz="half" idx="10"/>
          </p:nvPr>
        </p:nvSpPr>
        <p:spPr/>
        <p:txBody>
          <a:bodyPr/>
          <a:lstStyle>
            <a:lvl1pPr marL="0" indent="0">
              <a:buFontTx/>
              <a:buNone/>
              <a:defRPr/>
            </a:lvl1pPr>
          </a:lstStyle>
          <a:p>
            <a:fld id="{C3B4C741-FF9B-4B78-9893-B347F460024A}" type="datetime1">
              <a:rPr lang="nb-NO" smtClean="0"/>
              <a:t>08.02.2024</a:t>
            </a:fld>
            <a:endParaRPr lang="nb-NO"/>
          </a:p>
        </p:txBody>
      </p:sp>
      <p:sp>
        <p:nvSpPr>
          <p:cNvPr id="5" name="Footer Placeholder 4"/>
          <p:cNvSpPr>
            <a:spLocks noGrp="1"/>
          </p:cNvSpPr>
          <p:nvPr>
            <p:ph type="ftr" sz="quarter" idx="11"/>
          </p:nvPr>
        </p:nvSpPr>
        <p:spPr/>
        <p:txBody>
          <a:bodyPr/>
          <a:lstStyle>
            <a:lvl1pPr marL="0" indent="0">
              <a:buFontTx/>
              <a:buNone/>
              <a:defRPr/>
            </a:lvl1pPr>
          </a:lstStyle>
          <a:p>
            <a:r>
              <a:rPr lang="nb-NO"/>
              <a:t>Kolumnetittel</a:t>
            </a:r>
          </a:p>
        </p:txBody>
      </p:sp>
      <p:sp>
        <p:nvSpPr>
          <p:cNvPr id="6" name="Slide Number Placeholder 5"/>
          <p:cNvSpPr>
            <a:spLocks noGrp="1"/>
          </p:cNvSpPr>
          <p:nvPr>
            <p:ph type="sldNum" sz="quarter" idx="12"/>
          </p:nvPr>
        </p:nvSpPr>
        <p:spPr/>
        <p:txBody>
          <a:bodyPr/>
          <a:lstStyle>
            <a:lvl1pPr marL="0" indent="0">
              <a:buFontTx/>
              <a:buNone/>
              <a:defRPr/>
            </a:lvl1pPr>
          </a:lstStyle>
          <a:p>
            <a:fld id="{E4F9EB86-8110-D14E-B8CF-CB8DE250DDC0}" type="slidenum">
              <a:rPr lang="nb-NO" smtClean="0"/>
              <a:pPr/>
              <a:t>‹#›</a:t>
            </a:fld>
            <a:endParaRPr lang="nb-NO"/>
          </a:p>
        </p:txBody>
      </p:sp>
      <p:sp>
        <p:nvSpPr>
          <p:cNvPr id="8" name="Picture Placeholder 10">
            <a:extLst>
              <a:ext uri="{FF2B5EF4-FFF2-40B4-BE49-F238E27FC236}">
                <a16:creationId xmlns:a16="http://schemas.microsoft.com/office/drawing/2014/main" id="{28D0A447-B000-C84A-9E80-45AC0A8DF884}"/>
              </a:ext>
            </a:extLst>
          </p:cNvPr>
          <p:cNvSpPr>
            <a:spLocks noGrp="1"/>
          </p:cNvSpPr>
          <p:nvPr>
            <p:ph type="pic" sz="quarter" idx="13"/>
          </p:nvPr>
        </p:nvSpPr>
        <p:spPr>
          <a:xfrm>
            <a:off x="7356475" y="0"/>
            <a:ext cx="4835523" cy="6858000"/>
          </a:xfrm>
          <a:solidFill>
            <a:schemeClr val="bg2"/>
          </a:solidFill>
        </p:spPr>
        <p:txBody>
          <a:bodyPr/>
          <a:lstStyle/>
          <a:p>
            <a:r>
              <a:rPr lang="nb-NO" noProof="0"/>
              <a:t>Klikk på ikonet for å legge til et bilde</a:t>
            </a:r>
          </a:p>
        </p:txBody>
      </p:sp>
    </p:spTree>
    <p:extLst>
      <p:ext uri="{BB962C8B-B14F-4D97-AF65-F5344CB8AC3E}">
        <p14:creationId xmlns:p14="http://schemas.microsoft.com/office/powerpoint/2010/main" val="3031521386"/>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Standard B lys">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9A53F6E-F880-5B49-9215-94C93B78A038}"/>
              </a:ext>
            </a:extLst>
          </p:cNvPr>
          <p:cNvSpPr/>
          <p:nvPr userDrawn="1"/>
        </p:nvSpPr>
        <p:spPr>
          <a:xfrm>
            <a:off x="0" y="0"/>
            <a:ext cx="728345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03275" y="368300"/>
            <a:ext cx="5836064" cy="993362"/>
          </a:xfrm>
        </p:spPr>
        <p:txBody>
          <a:bodyPr/>
          <a:lstStyle>
            <a:lvl1pPr marL="0" indent="0">
              <a:buFontTx/>
              <a:buNone/>
              <a:defRPr>
                <a:solidFill>
                  <a:schemeClr val="bg1"/>
                </a:solidFill>
              </a:defRPr>
            </a:lvl1pPr>
          </a:lstStyle>
          <a:p>
            <a:r>
              <a:rPr lang="nb-NO" noProof="0"/>
              <a:t>Klikk for å redigere tittelstil</a:t>
            </a:r>
            <a:endParaRPr lang="nb-NO" noProof="0" dirty="0"/>
          </a:p>
        </p:txBody>
      </p:sp>
      <p:sp>
        <p:nvSpPr>
          <p:cNvPr id="3" name="Content Placeholder 2"/>
          <p:cNvSpPr>
            <a:spLocks noGrp="1"/>
          </p:cNvSpPr>
          <p:nvPr>
            <p:ph idx="1"/>
          </p:nvPr>
        </p:nvSpPr>
        <p:spPr>
          <a:xfrm>
            <a:off x="803274" y="1674399"/>
            <a:ext cx="5836063" cy="4502563"/>
          </a:xfrm>
        </p:spPr>
        <p:txBody>
          <a:bodyPr/>
          <a:lstStyle>
            <a:lvl1pPr marL="342900" indent="-342900">
              <a:buFont typeface="Arial" panose="020B0604020202020204" pitchFamily="34" charset="0"/>
              <a:buChar char="•"/>
              <a:defRPr>
                <a:solidFill>
                  <a:schemeClr val="bg1"/>
                </a:solidFill>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nb-NO" noProof="0"/>
              <a:t>Klikk for å redigere tekststiler i malen</a:t>
            </a:r>
          </a:p>
        </p:txBody>
      </p:sp>
      <p:sp>
        <p:nvSpPr>
          <p:cNvPr id="4" name="Date Placeholder 3"/>
          <p:cNvSpPr>
            <a:spLocks noGrp="1"/>
          </p:cNvSpPr>
          <p:nvPr>
            <p:ph type="dt" sz="half" idx="10"/>
          </p:nvPr>
        </p:nvSpPr>
        <p:spPr/>
        <p:txBody>
          <a:bodyPr/>
          <a:lstStyle>
            <a:lvl1pPr marL="0" indent="0">
              <a:buFontTx/>
              <a:buNone/>
              <a:defRPr/>
            </a:lvl1pPr>
          </a:lstStyle>
          <a:p>
            <a:fld id="{C3B4C741-FF9B-4B78-9893-B347F460024A}" type="datetime1">
              <a:rPr lang="nb-NO" smtClean="0"/>
              <a:t>08.02.2024</a:t>
            </a:fld>
            <a:endParaRPr lang="nb-NO"/>
          </a:p>
        </p:txBody>
      </p:sp>
      <p:sp>
        <p:nvSpPr>
          <p:cNvPr id="5" name="Footer Placeholder 4"/>
          <p:cNvSpPr>
            <a:spLocks noGrp="1"/>
          </p:cNvSpPr>
          <p:nvPr>
            <p:ph type="ftr" sz="quarter" idx="11"/>
          </p:nvPr>
        </p:nvSpPr>
        <p:spPr/>
        <p:txBody>
          <a:bodyPr/>
          <a:lstStyle>
            <a:lvl1pPr marL="0" indent="0">
              <a:buFontTx/>
              <a:buNone/>
              <a:defRPr/>
            </a:lvl1pPr>
          </a:lstStyle>
          <a:p>
            <a:r>
              <a:rPr lang="nb-NO"/>
              <a:t>Kolumnetittel</a:t>
            </a:r>
          </a:p>
        </p:txBody>
      </p:sp>
      <p:sp>
        <p:nvSpPr>
          <p:cNvPr id="6" name="Slide Number Placeholder 5"/>
          <p:cNvSpPr>
            <a:spLocks noGrp="1"/>
          </p:cNvSpPr>
          <p:nvPr>
            <p:ph type="sldNum" sz="quarter" idx="12"/>
          </p:nvPr>
        </p:nvSpPr>
        <p:spPr/>
        <p:txBody>
          <a:bodyPr/>
          <a:lstStyle>
            <a:lvl1pPr marL="0" indent="0">
              <a:buFontTx/>
              <a:buNone/>
              <a:defRPr/>
            </a:lvl1pPr>
          </a:lstStyle>
          <a:p>
            <a:fld id="{E4F9EB86-8110-D14E-B8CF-CB8DE250DDC0}" type="slidenum">
              <a:rPr lang="nb-NO" smtClean="0"/>
              <a:pPr/>
              <a:t>‹#›</a:t>
            </a:fld>
            <a:endParaRPr lang="nb-NO"/>
          </a:p>
        </p:txBody>
      </p:sp>
      <p:sp>
        <p:nvSpPr>
          <p:cNvPr id="8" name="Picture Placeholder 10">
            <a:extLst>
              <a:ext uri="{FF2B5EF4-FFF2-40B4-BE49-F238E27FC236}">
                <a16:creationId xmlns:a16="http://schemas.microsoft.com/office/drawing/2014/main" id="{28D0A447-B000-C84A-9E80-45AC0A8DF884}"/>
              </a:ext>
            </a:extLst>
          </p:cNvPr>
          <p:cNvSpPr>
            <a:spLocks noGrp="1"/>
          </p:cNvSpPr>
          <p:nvPr>
            <p:ph type="pic" sz="quarter" idx="13"/>
          </p:nvPr>
        </p:nvSpPr>
        <p:spPr>
          <a:xfrm>
            <a:off x="7356475" y="0"/>
            <a:ext cx="4835523" cy="6858000"/>
          </a:xfrm>
          <a:solidFill>
            <a:schemeClr val="bg2"/>
          </a:solidFill>
        </p:spPr>
        <p:txBody>
          <a:bodyPr/>
          <a:lstStyle/>
          <a:p>
            <a:r>
              <a:rPr lang="nb-NO" noProof="0"/>
              <a:t>Klikk på ikonet for å legge til et bilde</a:t>
            </a:r>
          </a:p>
        </p:txBody>
      </p:sp>
    </p:spTree>
    <p:extLst>
      <p:ext uri="{BB962C8B-B14F-4D97-AF65-F5344CB8AC3E}">
        <p14:creationId xmlns:p14="http://schemas.microsoft.com/office/powerpoint/2010/main" val="1701145345"/>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tandard B mørk">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6A56089C-99A6-1347-BA4E-434BC10D4A24}"/>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lvl1pPr marL="0" indent="0">
              <a:buFontTx/>
              <a:buNone/>
              <a:defRPr>
                <a:solidFill>
                  <a:schemeClr val="bg1"/>
                </a:solidFill>
              </a:defRPr>
            </a:lvl1pPr>
          </a:lstStyle>
          <a:p>
            <a:r>
              <a:rPr lang="nb-NO" noProof="0"/>
              <a:t>Klikk for å redigere tittelstil</a:t>
            </a:r>
            <a:endParaRPr lang="nb-NO" noProof="0" dirty="0"/>
          </a:p>
        </p:txBody>
      </p:sp>
      <p:sp>
        <p:nvSpPr>
          <p:cNvPr id="4" name="Date Placeholder 3"/>
          <p:cNvSpPr>
            <a:spLocks noGrp="1"/>
          </p:cNvSpPr>
          <p:nvPr>
            <p:ph type="dt" sz="half" idx="10"/>
          </p:nvPr>
        </p:nvSpPr>
        <p:spPr/>
        <p:txBody>
          <a:bodyPr/>
          <a:lstStyle>
            <a:lvl1pPr marL="0" indent="0">
              <a:buFontTx/>
              <a:buNone/>
              <a:defRPr>
                <a:solidFill>
                  <a:schemeClr val="bg1"/>
                </a:solidFill>
              </a:defRPr>
            </a:lvl1pPr>
          </a:lstStyle>
          <a:p>
            <a:fld id="{3B6A2535-7208-4EB4-9D66-832D1A5A8045}" type="datetime1">
              <a:rPr lang="nb-NO" smtClean="0"/>
              <a:t>08.02.2024</a:t>
            </a:fld>
            <a:endParaRPr lang="nb-NO"/>
          </a:p>
        </p:txBody>
      </p:sp>
      <p:sp>
        <p:nvSpPr>
          <p:cNvPr id="5" name="Footer Placeholder 4"/>
          <p:cNvSpPr>
            <a:spLocks noGrp="1"/>
          </p:cNvSpPr>
          <p:nvPr>
            <p:ph type="ftr" sz="quarter" idx="11"/>
          </p:nvPr>
        </p:nvSpPr>
        <p:spPr/>
        <p:txBody>
          <a:bodyPr/>
          <a:lstStyle>
            <a:lvl1pPr marL="0" indent="0">
              <a:buFontTx/>
              <a:buNone/>
              <a:defRPr>
                <a:solidFill>
                  <a:schemeClr val="bg1"/>
                </a:solidFill>
              </a:defRPr>
            </a:lvl1pPr>
          </a:lstStyle>
          <a:p>
            <a:r>
              <a:rPr lang="nb-NO"/>
              <a:t>Kolumnetittel</a:t>
            </a:r>
          </a:p>
        </p:txBody>
      </p:sp>
      <p:sp>
        <p:nvSpPr>
          <p:cNvPr id="6" name="Slide Number Placeholder 5"/>
          <p:cNvSpPr>
            <a:spLocks noGrp="1"/>
          </p:cNvSpPr>
          <p:nvPr>
            <p:ph type="sldNum" sz="quarter" idx="12"/>
          </p:nvPr>
        </p:nvSpPr>
        <p:spPr/>
        <p:txBody>
          <a:bodyPr/>
          <a:lstStyle>
            <a:lvl1pPr marL="0" indent="0">
              <a:buFontTx/>
              <a:buNone/>
              <a:defRPr>
                <a:solidFill>
                  <a:schemeClr val="bg1"/>
                </a:solidFill>
              </a:defRPr>
            </a:lvl1pPr>
          </a:lstStyle>
          <a:p>
            <a:fld id="{E4F9EB86-8110-D14E-B8CF-CB8DE250DDC0}" type="slidenum">
              <a:rPr lang="nb-NO" smtClean="0"/>
              <a:pPr/>
              <a:t>‹#›</a:t>
            </a:fld>
            <a:endParaRPr lang="nb-NO"/>
          </a:p>
        </p:txBody>
      </p:sp>
      <p:sp>
        <p:nvSpPr>
          <p:cNvPr id="12" name="Content Placeholder 2">
            <a:extLst>
              <a:ext uri="{FF2B5EF4-FFF2-40B4-BE49-F238E27FC236}">
                <a16:creationId xmlns:a16="http://schemas.microsoft.com/office/drawing/2014/main" id="{FA0B9FF1-3216-8042-AB3E-B35994995C8F}"/>
              </a:ext>
            </a:extLst>
          </p:cNvPr>
          <p:cNvSpPr>
            <a:spLocks noGrp="1"/>
          </p:cNvSpPr>
          <p:nvPr>
            <p:ph idx="1"/>
          </p:nvPr>
        </p:nvSpPr>
        <p:spPr>
          <a:xfrm>
            <a:off x="803275" y="1674399"/>
            <a:ext cx="5126470" cy="4502563"/>
          </a:xfrm>
        </p:spPr>
        <p:txBody>
          <a:bodyPr/>
          <a:lstStyle>
            <a:lvl1pPr marL="342900" indent="-342900">
              <a:buFont typeface="Arial" panose="020B0604020202020204" pitchFamily="34" charset="0"/>
              <a:buChar char="•"/>
              <a:defRPr>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714500" indent="-342900">
              <a:buFont typeface="Arial" panose="020B0604020202020204" pitchFamily="34" charset="0"/>
              <a:buChar char="•"/>
              <a:defRPr>
                <a:solidFill>
                  <a:schemeClr val="bg1"/>
                </a:solidFill>
              </a:defRPr>
            </a:lvl4pPr>
            <a:lvl5pPr marL="2171700" indent="-342900">
              <a:buFont typeface="Arial" panose="020B0604020202020204" pitchFamily="34" charset="0"/>
              <a:buChar char="•"/>
              <a:defRPr>
                <a:solidFill>
                  <a:schemeClr val="bg1"/>
                </a:solidFill>
              </a:defRPr>
            </a:lvl5pPr>
          </a:lstStyle>
          <a:p>
            <a:pPr lvl="0"/>
            <a:r>
              <a:rPr lang="nb-NO" noProof="0"/>
              <a:t>Klikk for å redigere tekststiler i malen</a:t>
            </a:r>
          </a:p>
        </p:txBody>
      </p:sp>
      <p:sp>
        <p:nvSpPr>
          <p:cNvPr id="13" name="Content Placeholder 2">
            <a:extLst>
              <a:ext uri="{FF2B5EF4-FFF2-40B4-BE49-F238E27FC236}">
                <a16:creationId xmlns:a16="http://schemas.microsoft.com/office/drawing/2014/main" id="{8612A4EB-1B33-6B44-9F70-F02660CD34CC}"/>
              </a:ext>
            </a:extLst>
          </p:cNvPr>
          <p:cNvSpPr>
            <a:spLocks noGrp="1"/>
          </p:cNvSpPr>
          <p:nvPr>
            <p:ph idx="13"/>
          </p:nvPr>
        </p:nvSpPr>
        <p:spPr>
          <a:xfrm>
            <a:off x="6096000" y="1674399"/>
            <a:ext cx="5364161" cy="4502563"/>
          </a:xfrm>
        </p:spPr>
        <p:txBody>
          <a:bodyPr/>
          <a:lstStyle>
            <a:lvl1pPr marL="342900" indent="-342900">
              <a:buFont typeface="Arial" panose="020B0604020202020204" pitchFamily="34" charset="0"/>
              <a:buChar char="•"/>
              <a:defRPr>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714500" indent="-342900">
              <a:buFont typeface="Arial" panose="020B0604020202020204" pitchFamily="34" charset="0"/>
              <a:buChar char="•"/>
              <a:defRPr>
                <a:solidFill>
                  <a:schemeClr val="bg1"/>
                </a:solidFill>
              </a:defRPr>
            </a:lvl4pPr>
            <a:lvl5pPr marL="2171700" indent="-342900">
              <a:buFont typeface="Arial" panose="020B0604020202020204" pitchFamily="34" charset="0"/>
              <a:buChar char="•"/>
              <a:defRPr>
                <a:solidFill>
                  <a:schemeClr val="bg1"/>
                </a:solidFill>
              </a:defRPr>
            </a:lvl5pPr>
          </a:lstStyle>
          <a:p>
            <a:pPr lvl="0"/>
            <a:r>
              <a:rPr lang="nb-NO" noProof="0"/>
              <a:t>Klikk for å redigere tekststiler i malen</a:t>
            </a:r>
          </a:p>
        </p:txBody>
      </p:sp>
    </p:spTree>
    <p:extLst>
      <p:ext uri="{BB962C8B-B14F-4D97-AF65-F5344CB8AC3E}">
        <p14:creationId xmlns:p14="http://schemas.microsoft.com/office/powerpoint/2010/main" val="375649785"/>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vslutning bilde 5">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67045608-AF61-6945-AB78-84416B38A3D3}"/>
              </a:ext>
            </a:extLst>
          </p:cNvPr>
          <p:cNvPicPr>
            <a:picLocks noChangeAspect="1"/>
          </p:cNvPicPr>
          <p:nvPr userDrawn="1"/>
        </p:nvPicPr>
        <p:blipFill rotWithShape="1">
          <a:blip r:embed="rId2"/>
          <a:srcRect t="19282" r="19282"/>
          <a:stretch/>
        </p:blipFill>
        <p:spPr>
          <a:xfrm>
            <a:off x="0" y="0"/>
            <a:ext cx="12192000" cy="6858000"/>
          </a:xfrm>
          <a:prstGeom prst="rect">
            <a:avLst/>
          </a:prstGeom>
        </p:spPr>
      </p:pic>
      <p:cxnSp>
        <p:nvCxnSpPr>
          <p:cNvPr id="9" name="Straight Connector 8"/>
          <p:cNvCxnSpPr/>
          <p:nvPr userDrawn="1"/>
        </p:nvCxnSpPr>
        <p:spPr>
          <a:xfrm>
            <a:off x="5812669" y="4248081"/>
            <a:ext cx="56666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kstSylinder 6"/>
          <p:cNvSpPr txBox="1"/>
          <p:nvPr userDrawn="1"/>
        </p:nvSpPr>
        <p:spPr>
          <a:xfrm>
            <a:off x="971551" y="2659726"/>
            <a:ext cx="10239374" cy="738664"/>
          </a:xfrm>
          <a:prstGeom prst="rect">
            <a:avLst/>
          </a:prstGeom>
          <a:noFill/>
        </p:spPr>
        <p:txBody>
          <a:bodyPr wrap="square" rtlCol="0">
            <a:spAutoFit/>
          </a:bodyPr>
          <a:lstStyle/>
          <a:p>
            <a:pPr algn="ctr"/>
            <a:r>
              <a:rPr lang="nb-NO" sz="4200" b="1" kern="1200" dirty="0">
                <a:solidFill>
                  <a:schemeClr val="accent1"/>
                </a:solidFill>
                <a:latin typeface="+mn-lt"/>
                <a:ea typeface="+mn-ea"/>
                <a:cs typeface="+mn-cs"/>
              </a:rPr>
              <a:t>Horizon Europe</a:t>
            </a:r>
            <a:endParaRPr lang="en-GB" sz="4200" b="1" dirty="0">
              <a:solidFill>
                <a:schemeClr val="accent1"/>
              </a:solidFill>
            </a:endParaRPr>
          </a:p>
        </p:txBody>
      </p:sp>
      <p:sp>
        <p:nvSpPr>
          <p:cNvPr id="40" name="Text Placeholder 17" descr="@hovedtaler&#10;@forskningsradet&#10;#konferansenavn">
            <a:extLst>
              <a:ext uri="{FF2B5EF4-FFF2-40B4-BE49-F238E27FC236}">
                <a16:creationId xmlns:a16="http://schemas.microsoft.com/office/drawing/2014/main" id="{757696A9-472D-FC4A-BABB-EDEBCB48A248}"/>
              </a:ext>
            </a:extLst>
          </p:cNvPr>
          <p:cNvSpPr>
            <a:spLocks noGrp="1"/>
          </p:cNvSpPr>
          <p:nvPr>
            <p:ph type="body" sz="quarter" idx="13" hasCustomPrompt="1"/>
          </p:nvPr>
        </p:nvSpPr>
        <p:spPr>
          <a:xfrm>
            <a:off x="4079875" y="4932282"/>
            <a:ext cx="4032250" cy="233899"/>
          </a:xfrm>
        </p:spPr>
        <p:txBody>
          <a:bodyPr lIns="0" rIns="0" anchor="b" anchorCtr="0">
            <a:normAutofit/>
          </a:bodyPr>
          <a:lstStyle>
            <a:lvl1pPr marL="0" indent="0" algn="ctr">
              <a:lnSpc>
                <a:spcPct val="100000"/>
              </a:lnSpc>
              <a:spcBef>
                <a:spcPts val="0"/>
              </a:spcBef>
              <a:buNone/>
              <a:defRPr sz="1400" b="1">
                <a:solidFill>
                  <a:schemeClr val="accent1"/>
                </a:solidFill>
              </a:defRPr>
            </a:lvl1pPr>
          </a:lstStyle>
          <a:p>
            <a:pPr lvl="0"/>
            <a:r>
              <a:rPr lang="nb-NO" noProof="0"/>
              <a:t># konferansenavn</a:t>
            </a:r>
          </a:p>
        </p:txBody>
      </p:sp>
      <p:sp>
        <p:nvSpPr>
          <p:cNvPr id="41" name="Text Placeholder 17" descr="@hovedtaler&#10;@forskningsradet&#10;#konferansenavn">
            <a:extLst>
              <a:ext uri="{FF2B5EF4-FFF2-40B4-BE49-F238E27FC236}">
                <a16:creationId xmlns:a16="http://schemas.microsoft.com/office/drawing/2014/main" id="{377C611E-C992-3649-AB88-E33C86ABBB49}"/>
              </a:ext>
            </a:extLst>
          </p:cNvPr>
          <p:cNvSpPr>
            <a:spLocks noGrp="1"/>
          </p:cNvSpPr>
          <p:nvPr>
            <p:ph type="body" sz="quarter" idx="14" hasCustomPrompt="1"/>
          </p:nvPr>
        </p:nvSpPr>
        <p:spPr>
          <a:xfrm>
            <a:off x="4079875" y="4702724"/>
            <a:ext cx="4032250" cy="233899"/>
          </a:xfrm>
        </p:spPr>
        <p:txBody>
          <a:bodyPr lIns="0" rIns="0" anchor="b" anchorCtr="0">
            <a:normAutofit/>
          </a:bodyPr>
          <a:lstStyle>
            <a:lvl1pPr marL="0" indent="0" algn="ctr">
              <a:lnSpc>
                <a:spcPct val="100000"/>
              </a:lnSpc>
              <a:spcBef>
                <a:spcPts val="0"/>
              </a:spcBef>
              <a:buNone/>
              <a:defRPr sz="1400" b="1">
                <a:solidFill>
                  <a:schemeClr val="accent1"/>
                </a:solidFill>
              </a:defRPr>
            </a:lvl1pPr>
          </a:lstStyle>
          <a:p>
            <a:pPr lvl="0"/>
            <a:r>
              <a:rPr lang="nb-NO" noProof="0" dirty="0"/>
              <a:t>@</a:t>
            </a:r>
            <a:r>
              <a:rPr lang="nb-NO" noProof="0" dirty="0" err="1"/>
              <a:t>forskningsradet</a:t>
            </a:r>
            <a:endParaRPr lang="nb-NO" noProof="0" dirty="0"/>
          </a:p>
        </p:txBody>
      </p:sp>
      <p:sp>
        <p:nvSpPr>
          <p:cNvPr id="42" name="Text Placeholder 17" descr="@hovedtaler&#10;@forskningsradet&#10;#konferansenavn">
            <a:extLst>
              <a:ext uri="{FF2B5EF4-FFF2-40B4-BE49-F238E27FC236}">
                <a16:creationId xmlns:a16="http://schemas.microsoft.com/office/drawing/2014/main" id="{0604C79C-6C96-5C49-ACEB-AC66EB22325B}"/>
              </a:ext>
            </a:extLst>
          </p:cNvPr>
          <p:cNvSpPr>
            <a:spLocks noGrp="1"/>
          </p:cNvSpPr>
          <p:nvPr>
            <p:ph type="body" sz="quarter" idx="15" hasCustomPrompt="1"/>
          </p:nvPr>
        </p:nvSpPr>
        <p:spPr>
          <a:xfrm>
            <a:off x="4079875" y="4540087"/>
            <a:ext cx="4032249" cy="192505"/>
          </a:xfrm>
        </p:spPr>
        <p:txBody>
          <a:bodyPr lIns="0" rIns="0" anchor="b" anchorCtr="0">
            <a:noAutofit/>
          </a:bodyPr>
          <a:lstStyle>
            <a:lvl1pPr marL="0" indent="0" algn="ctr">
              <a:lnSpc>
                <a:spcPct val="100000"/>
              </a:lnSpc>
              <a:spcBef>
                <a:spcPts val="0"/>
              </a:spcBef>
              <a:buNone/>
              <a:defRPr sz="1400" b="1">
                <a:solidFill>
                  <a:schemeClr val="accent1"/>
                </a:solidFill>
              </a:defRPr>
            </a:lvl1pPr>
          </a:lstStyle>
          <a:p>
            <a:pPr lvl="0"/>
            <a:r>
              <a:rPr lang="nb-NO" noProof="0"/>
              <a:t>@hovedtaler</a:t>
            </a:r>
          </a:p>
        </p:txBody>
      </p:sp>
      <p:sp>
        <p:nvSpPr>
          <p:cNvPr id="2" name="TekstSylinder 1">
            <a:extLst>
              <a:ext uri="{FF2B5EF4-FFF2-40B4-BE49-F238E27FC236}">
                <a16:creationId xmlns:a16="http://schemas.microsoft.com/office/drawing/2014/main" id="{5D637122-F5F9-1843-BE89-65498DDB0046}"/>
              </a:ext>
            </a:extLst>
          </p:cNvPr>
          <p:cNvSpPr txBox="1"/>
          <p:nvPr userDrawn="1"/>
        </p:nvSpPr>
        <p:spPr>
          <a:xfrm>
            <a:off x="939800" y="3378201"/>
            <a:ext cx="10452100" cy="923330"/>
          </a:xfrm>
          <a:prstGeom prst="rect">
            <a:avLst/>
          </a:prstGeom>
          <a:noFill/>
        </p:spPr>
        <p:txBody>
          <a:bodyPr wrap="square" rtlCol="0">
            <a:spAutoFit/>
          </a:bodyPr>
          <a:lstStyle/>
          <a:p>
            <a:pPr algn="ctr"/>
            <a:r>
              <a:rPr lang="nb-NO" sz="1800" b="0" kern="1200" dirty="0">
                <a:solidFill>
                  <a:schemeClr val="accent2"/>
                </a:solidFill>
                <a:latin typeface="+mn-lt"/>
                <a:ea typeface="+mn-ea"/>
                <a:cs typeface="+mn-cs"/>
              </a:rPr>
              <a:t>THE NEXT EU RESEARCH &amp; INNOVATION</a:t>
            </a:r>
          </a:p>
          <a:p>
            <a:pPr algn="ctr"/>
            <a:r>
              <a:rPr lang="nb-NO" sz="1800" b="0" kern="1200" dirty="0">
                <a:solidFill>
                  <a:schemeClr val="accent2"/>
                </a:solidFill>
                <a:latin typeface="+mn-lt"/>
                <a:ea typeface="+mn-ea"/>
                <a:cs typeface="+mn-cs"/>
              </a:rPr>
              <a:t>PROGRAMME (2021 – 2027)</a:t>
            </a:r>
            <a:endParaRPr lang="en-GB" sz="1800" b="0" dirty="0">
              <a:solidFill>
                <a:schemeClr val="accent2"/>
              </a:solidFill>
            </a:endParaRPr>
          </a:p>
          <a:p>
            <a:endParaRPr lang="nb-NO" dirty="0">
              <a:solidFill>
                <a:schemeClr val="accent2"/>
              </a:solidFill>
            </a:endParaRPr>
          </a:p>
        </p:txBody>
      </p:sp>
      <p:pic>
        <p:nvPicPr>
          <p:cNvPr id="24" name="Bilde 23">
            <a:extLst>
              <a:ext uri="{FF2B5EF4-FFF2-40B4-BE49-F238E27FC236}">
                <a16:creationId xmlns:a16="http://schemas.microsoft.com/office/drawing/2014/main" id="{CFCD4DEE-9E1B-BE4B-A645-F15A7C7942FA}"/>
              </a:ext>
            </a:extLst>
          </p:cNvPr>
          <p:cNvPicPr>
            <a:picLocks noChangeAspect="1"/>
          </p:cNvPicPr>
          <p:nvPr userDrawn="1"/>
        </p:nvPicPr>
        <p:blipFill>
          <a:blip r:embed="rId3"/>
          <a:srcRect l="2884" r="2884"/>
          <a:stretch/>
        </p:blipFill>
        <p:spPr>
          <a:xfrm>
            <a:off x="4079875" y="5664147"/>
            <a:ext cx="3926990" cy="716503"/>
          </a:xfrm>
          <a:prstGeom prst="rect">
            <a:avLst/>
          </a:prstGeom>
        </p:spPr>
      </p:pic>
      <p:pic>
        <p:nvPicPr>
          <p:cNvPr id="25" name="Bilde 24">
            <a:extLst>
              <a:ext uri="{FF2B5EF4-FFF2-40B4-BE49-F238E27FC236}">
                <a16:creationId xmlns:a16="http://schemas.microsoft.com/office/drawing/2014/main" id="{125CBF1C-8AA1-AC42-A2EA-C689082014CF}"/>
              </a:ext>
            </a:extLst>
          </p:cNvPr>
          <p:cNvPicPr>
            <a:picLocks noChangeAspect="1"/>
          </p:cNvPicPr>
          <p:nvPr userDrawn="1"/>
        </p:nvPicPr>
        <p:blipFill>
          <a:blip r:embed="rId4"/>
          <a:stretch>
            <a:fillRect/>
          </a:stretch>
        </p:blipFill>
        <p:spPr>
          <a:xfrm>
            <a:off x="5705336" y="1991397"/>
            <a:ext cx="921027" cy="614018"/>
          </a:xfrm>
          <a:prstGeom prst="rect">
            <a:avLst/>
          </a:prstGeom>
        </p:spPr>
      </p:pic>
    </p:spTree>
    <p:extLst>
      <p:ext uri="{BB962C8B-B14F-4D97-AF65-F5344CB8AC3E}">
        <p14:creationId xmlns:p14="http://schemas.microsoft.com/office/powerpoint/2010/main" val="250797055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Avslutning bilde 5">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67045608-AF61-6945-AB78-84416B38A3D3}"/>
              </a:ext>
            </a:extLst>
          </p:cNvPr>
          <p:cNvPicPr>
            <a:picLocks noChangeAspect="1"/>
          </p:cNvPicPr>
          <p:nvPr userDrawn="1"/>
        </p:nvPicPr>
        <p:blipFill rotWithShape="1">
          <a:blip r:embed="rId2"/>
          <a:srcRect t="19282" r="19282"/>
          <a:stretch/>
        </p:blipFill>
        <p:spPr>
          <a:xfrm>
            <a:off x="0" y="0"/>
            <a:ext cx="12192000" cy="6858000"/>
          </a:xfrm>
          <a:prstGeom prst="rect">
            <a:avLst/>
          </a:prstGeom>
        </p:spPr>
      </p:pic>
      <p:cxnSp>
        <p:nvCxnSpPr>
          <p:cNvPr id="9" name="Straight Connector 8"/>
          <p:cNvCxnSpPr/>
          <p:nvPr userDrawn="1"/>
        </p:nvCxnSpPr>
        <p:spPr>
          <a:xfrm>
            <a:off x="5812669" y="4248081"/>
            <a:ext cx="56666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kstSylinder 6"/>
          <p:cNvSpPr txBox="1"/>
          <p:nvPr userDrawn="1"/>
        </p:nvSpPr>
        <p:spPr>
          <a:xfrm>
            <a:off x="971551" y="2659726"/>
            <a:ext cx="10239374" cy="738664"/>
          </a:xfrm>
          <a:prstGeom prst="rect">
            <a:avLst/>
          </a:prstGeom>
          <a:noFill/>
        </p:spPr>
        <p:txBody>
          <a:bodyPr wrap="square" rtlCol="0">
            <a:spAutoFit/>
          </a:bodyPr>
          <a:lstStyle/>
          <a:p>
            <a:pPr algn="ctr"/>
            <a:r>
              <a:rPr lang="nb-NO" sz="4200" b="1" kern="1200" dirty="0">
                <a:solidFill>
                  <a:schemeClr val="accent1"/>
                </a:solidFill>
                <a:latin typeface="+mn-lt"/>
                <a:ea typeface="+mn-ea"/>
                <a:cs typeface="+mn-cs"/>
              </a:rPr>
              <a:t>Horizon Europe</a:t>
            </a:r>
            <a:endParaRPr lang="en-GB" sz="4200" b="1" dirty="0">
              <a:solidFill>
                <a:schemeClr val="accent1"/>
              </a:solidFill>
            </a:endParaRPr>
          </a:p>
        </p:txBody>
      </p:sp>
      <p:sp>
        <p:nvSpPr>
          <p:cNvPr id="40" name="Text Placeholder 17" descr="@hovedtaler&#10;@forskningsradet&#10;#konferansenavn">
            <a:extLst>
              <a:ext uri="{FF2B5EF4-FFF2-40B4-BE49-F238E27FC236}">
                <a16:creationId xmlns:a16="http://schemas.microsoft.com/office/drawing/2014/main" id="{757696A9-472D-FC4A-BABB-EDEBCB48A248}"/>
              </a:ext>
            </a:extLst>
          </p:cNvPr>
          <p:cNvSpPr>
            <a:spLocks noGrp="1"/>
          </p:cNvSpPr>
          <p:nvPr>
            <p:ph type="body" sz="quarter" idx="13" hasCustomPrompt="1"/>
          </p:nvPr>
        </p:nvSpPr>
        <p:spPr>
          <a:xfrm>
            <a:off x="4079875" y="4932282"/>
            <a:ext cx="4032250" cy="233899"/>
          </a:xfrm>
        </p:spPr>
        <p:txBody>
          <a:bodyPr lIns="0" rIns="0" anchor="b" anchorCtr="0">
            <a:normAutofit/>
          </a:bodyPr>
          <a:lstStyle>
            <a:lvl1pPr marL="0" indent="0" algn="ctr">
              <a:lnSpc>
                <a:spcPct val="100000"/>
              </a:lnSpc>
              <a:spcBef>
                <a:spcPts val="0"/>
              </a:spcBef>
              <a:buNone/>
              <a:defRPr sz="1400" b="1">
                <a:solidFill>
                  <a:schemeClr val="accent1"/>
                </a:solidFill>
              </a:defRPr>
            </a:lvl1pPr>
          </a:lstStyle>
          <a:p>
            <a:pPr lvl="0"/>
            <a:r>
              <a:rPr lang="nb-NO" noProof="0"/>
              <a:t># konferansenavn</a:t>
            </a:r>
          </a:p>
        </p:txBody>
      </p:sp>
      <p:sp>
        <p:nvSpPr>
          <p:cNvPr id="41" name="Text Placeholder 17" descr="@hovedtaler&#10;@forskningsradet&#10;#konferansenavn">
            <a:extLst>
              <a:ext uri="{FF2B5EF4-FFF2-40B4-BE49-F238E27FC236}">
                <a16:creationId xmlns:a16="http://schemas.microsoft.com/office/drawing/2014/main" id="{377C611E-C992-3649-AB88-E33C86ABBB49}"/>
              </a:ext>
            </a:extLst>
          </p:cNvPr>
          <p:cNvSpPr>
            <a:spLocks noGrp="1"/>
          </p:cNvSpPr>
          <p:nvPr>
            <p:ph type="body" sz="quarter" idx="14" hasCustomPrompt="1"/>
          </p:nvPr>
        </p:nvSpPr>
        <p:spPr>
          <a:xfrm>
            <a:off x="4079875" y="4702724"/>
            <a:ext cx="4032250" cy="233899"/>
          </a:xfrm>
        </p:spPr>
        <p:txBody>
          <a:bodyPr lIns="0" rIns="0" anchor="b" anchorCtr="0">
            <a:normAutofit/>
          </a:bodyPr>
          <a:lstStyle>
            <a:lvl1pPr marL="0" indent="0" algn="ctr">
              <a:lnSpc>
                <a:spcPct val="100000"/>
              </a:lnSpc>
              <a:spcBef>
                <a:spcPts val="0"/>
              </a:spcBef>
              <a:buNone/>
              <a:defRPr sz="1400" b="1">
                <a:solidFill>
                  <a:schemeClr val="accent1"/>
                </a:solidFill>
              </a:defRPr>
            </a:lvl1pPr>
          </a:lstStyle>
          <a:p>
            <a:pPr lvl="0"/>
            <a:r>
              <a:rPr lang="nb-NO" noProof="0" dirty="0"/>
              <a:t>@</a:t>
            </a:r>
            <a:r>
              <a:rPr lang="nb-NO" noProof="0" dirty="0" err="1"/>
              <a:t>forskningsradet</a:t>
            </a:r>
            <a:endParaRPr lang="nb-NO" noProof="0" dirty="0"/>
          </a:p>
        </p:txBody>
      </p:sp>
      <p:sp>
        <p:nvSpPr>
          <p:cNvPr id="42" name="Text Placeholder 17" descr="@hovedtaler&#10;@forskningsradet&#10;#konferansenavn">
            <a:extLst>
              <a:ext uri="{FF2B5EF4-FFF2-40B4-BE49-F238E27FC236}">
                <a16:creationId xmlns:a16="http://schemas.microsoft.com/office/drawing/2014/main" id="{0604C79C-6C96-5C49-ACEB-AC66EB22325B}"/>
              </a:ext>
            </a:extLst>
          </p:cNvPr>
          <p:cNvSpPr>
            <a:spLocks noGrp="1"/>
          </p:cNvSpPr>
          <p:nvPr>
            <p:ph type="body" sz="quarter" idx="15" hasCustomPrompt="1"/>
          </p:nvPr>
        </p:nvSpPr>
        <p:spPr>
          <a:xfrm>
            <a:off x="4079875" y="4540087"/>
            <a:ext cx="4032249" cy="192505"/>
          </a:xfrm>
        </p:spPr>
        <p:txBody>
          <a:bodyPr lIns="0" rIns="0" anchor="b" anchorCtr="0">
            <a:noAutofit/>
          </a:bodyPr>
          <a:lstStyle>
            <a:lvl1pPr marL="0" indent="0" algn="ctr">
              <a:lnSpc>
                <a:spcPct val="100000"/>
              </a:lnSpc>
              <a:spcBef>
                <a:spcPts val="0"/>
              </a:spcBef>
              <a:buNone/>
              <a:defRPr sz="1400" b="1">
                <a:solidFill>
                  <a:schemeClr val="accent1"/>
                </a:solidFill>
              </a:defRPr>
            </a:lvl1pPr>
          </a:lstStyle>
          <a:p>
            <a:pPr lvl="0"/>
            <a:r>
              <a:rPr lang="nb-NO" noProof="0"/>
              <a:t>@hovedtaler</a:t>
            </a:r>
          </a:p>
        </p:txBody>
      </p:sp>
      <p:sp>
        <p:nvSpPr>
          <p:cNvPr id="2" name="TekstSylinder 1">
            <a:extLst>
              <a:ext uri="{FF2B5EF4-FFF2-40B4-BE49-F238E27FC236}">
                <a16:creationId xmlns:a16="http://schemas.microsoft.com/office/drawing/2014/main" id="{5D637122-F5F9-1843-BE89-65498DDB0046}"/>
              </a:ext>
            </a:extLst>
          </p:cNvPr>
          <p:cNvSpPr txBox="1"/>
          <p:nvPr userDrawn="1"/>
        </p:nvSpPr>
        <p:spPr>
          <a:xfrm>
            <a:off x="939800" y="3378201"/>
            <a:ext cx="10452100" cy="923330"/>
          </a:xfrm>
          <a:prstGeom prst="rect">
            <a:avLst/>
          </a:prstGeom>
          <a:noFill/>
        </p:spPr>
        <p:txBody>
          <a:bodyPr wrap="square" rtlCol="0">
            <a:spAutoFit/>
          </a:bodyPr>
          <a:lstStyle/>
          <a:p>
            <a:pPr algn="ctr"/>
            <a:r>
              <a:rPr lang="nb-NO" sz="1800" b="0" kern="1200" dirty="0">
                <a:solidFill>
                  <a:schemeClr val="accent2"/>
                </a:solidFill>
                <a:latin typeface="+mn-lt"/>
                <a:ea typeface="+mn-ea"/>
                <a:cs typeface="+mn-cs"/>
              </a:rPr>
              <a:t>THE NEXT EU RESEARCH &amp; INNOVATION</a:t>
            </a:r>
          </a:p>
          <a:p>
            <a:pPr algn="ctr"/>
            <a:r>
              <a:rPr lang="nb-NO" sz="1800" b="0" kern="1200" dirty="0">
                <a:solidFill>
                  <a:schemeClr val="accent2"/>
                </a:solidFill>
                <a:latin typeface="+mn-lt"/>
                <a:ea typeface="+mn-ea"/>
                <a:cs typeface="+mn-cs"/>
              </a:rPr>
              <a:t>PROGRAMME (2021 – 2027)</a:t>
            </a:r>
            <a:endParaRPr lang="en-GB" sz="1800" b="0" dirty="0">
              <a:solidFill>
                <a:schemeClr val="accent2"/>
              </a:solidFill>
            </a:endParaRPr>
          </a:p>
          <a:p>
            <a:endParaRPr lang="nb-NO" dirty="0">
              <a:solidFill>
                <a:schemeClr val="accent2"/>
              </a:solidFill>
            </a:endParaRPr>
          </a:p>
        </p:txBody>
      </p:sp>
      <p:pic>
        <p:nvPicPr>
          <p:cNvPr id="24" name="Bilde 23">
            <a:extLst>
              <a:ext uri="{FF2B5EF4-FFF2-40B4-BE49-F238E27FC236}">
                <a16:creationId xmlns:a16="http://schemas.microsoft.com/office/drawing/2014/main" id="{CFCD4DEE-9E1B-BE4B-A645-F15A7C7942FA}"/>
              </a:ext>
            </a:extLst>
          </p:cNvPr>
          <p:cNvPicPr>
            <a:picLocks noChangeAspect="1"/>
          </p:cNvPicPr>
          <p:nvPr userDrawn="1"/>
        </p:nvPicPr>
        <p:blipFill>
          <a:blip r:embed="rId3"/>
          <a:srcRect l="2884" r="2884"/>
          <a:stretch/>
        </p:blipFill>
        <p:spPr>
          <a:xfrm>
            <a:off x="3801579" y="5786162"/>
            <a:ext cx="3926990" cy="716503"/>
          </a:xfrm>
          <a:prstGeom prst="rect">
            <a:avLst/>
          </a:prstGeom>
        </p:spPr>
      </p:pic>
      <p:pic>
        <p:nvPicPr>
          <p:cNvPr id="25" name="Bilde 24">
            <a:extLst>
              <a:ext uri="{FF2B5EF4-FFF2-40B4-BE49-F238E27FC236}">
                <a16:creationId xmlns:a16="http://schemas.microsoft.com/office/drawing/2014/main" id="{125CBF1C-8AA1-AC42-A2EA-C689082014CF}"/>
              </a:ext>
            </a:extLst>
          </p:cNvPr>
          <p:cNvPicPr>
            <a:picLocks noChangeAspect="1"/>
          </p:cNvPicPr>
          <p:nvPr userDrawn="1"/>
        </p:nvPicPr>
        <p:blipFill>
          <a:blip r:embed="rId4"/>
          <a:stretch>
            <a:fillRect/>
          </a:stretch>
        </p:blipFill>
        <p:spPr>
          <a:xfrm>
            <a:off x="5705336" y="1991397"/>
            <a:ext cx="921027" cy="614018"/>
          </a:xfrm>
          <a:prstGeom prst="rect">
            <a:avLst/>
          </a:prstGeom>
        </p:spPr>
      </p:pic>
      <p:pic>
        <p:nvPicPr>
          <p:cNvPr id="11" name="Picture 2" descr="Hjem - Norsk Romsenter">
            <a:extLst>
              <a:ext uri="{FF2B5EF4-FFF2-40B4-BE49-F238E27FC236}">
                <a16:creationId xmlns:a16="http://schemas.microsoft.com/office/drawing/2014/main" id="{F65929E6-2874-3749-84DE-ECB5DF97537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006634" y="5786162"/>
            <a:ext cx="1377683" cy="535467"/>
          </a:xfrm>
          <a:prstGeom prst="rect">
            <a:avLst/>
          </a:prstGeom>
          <a:noFill/>
          <a:extLst>
            <a:ext uri="{909E8E84-426E-40DD-AFC4-6F175D3DCCD1}">
              <a14:hiddenFill xmlns:a14="http://schemas.microsoft.com/office/drawing/2010/main">
                <a:solidFill>
                  <a:srgbClr val="FFFFFF"/>
                </a:solidFill>
              </a14:hiddenFill>
            </a:ext>
          </a:extLst>
        </p:spPr>
      </p:pic>
      <p:pic>
        <p:nvPicPr>
          <p:cNvPr id="12" name="Bilde 11">
            <a:extLst>
              <a:ext uri="{FF2B5EF4-FFF2-40B4-BE49-F238E27FC236}">
                <a16:creationId xmlns:a16="http://schemas.microsoft.com/office/drawing/2014/main" id="{4AD69511-288E-4A45-967E-074C2B30C802}"/>
              </a:ext>
            </a:extLst>
          </p:cNvPr>
          <p:cNvPicPr>
            <a:picLocks noChangeAspect="1"/>
          </p:cNvPicPr>
          <p:nvPr userDrawn="1"/>
        </p:nvPicPr>
        <p:blipFill>
          <a:blip r:embed="rId6"/>
          <a:stretch>
            <a:fillRect/>
          </a:stretch>
        </p:blipFill>
        <p:spPr>
          <a:xfrm>
            <a:off x="8035261" y="6002930"/>
            <a:ext cx="1359049" cy="282965"/>
          </a:xfrm>
          <a:prstGeom prst="rect">
            <a:avLst/>
          </a:prstGeom>
        </p:spPr>
      </p:pic>
      <p:pic>
        <p:nvPicPr>
          <p:cNvPr id="5" name="Bilde 4">
            <a:extLst>
              <a:ext uri="{FF2B5EF4-FFF2-40B4-BE49-F238E27FC236}">
                <a16:creationId xmlns:a16="http://schemas.microsoft.com/office/drawing/2014/main" id="{49D4C099-3EAE-8E4D-B394-752247E7D0A9}"/>
              </a:ext>
            </a:extLst>
          </p:cNvPr>
          <p:cNvPicPr>
            <a:picLocks noChangeAspect="1"/>
          </p:cNvPicPr>
          <p:nvPr userDrawn="1"/>
        </p:nvPicPr>
        <p:blipFill>
          <a:blip r:embed="rId7"/>
          <a:stretch>
            <a:fillRect/>
          </a:stretch>
        </p:blipFill>
        <p:spPr>
          <a:xfrm>
            <a:off x="369796" y="5728753"/>
            <a:ext cx="1479233" cy="716504"/>
          </a:xfrm>
          <a:prstGeom prst="rect">
            <a:avLst/>
          </a:prstGeom>
        </p:spPr>
      </p:pic>
      <p:pic>
        <p:nvPicPr>
          <p:cNvPr id="8" name="Bilde 7">
            <a:extLst>
              <a:ext uri="{FF2B5EF4-FFF2-40B4-BE49-F238E27FC236}">
                <a16:creationId xmlns:a16="http://schemas.microsoft.com/office/drawing/2014/main" id="{DBD6BE14-B05B-8F44-8160-67304C213222}"/>
              </a:ext>
            </a:extLst>
          </p:cNvPr>
          <p:cNvPicPr>
            <a:picLocks noChangeAspect="1"/>
          </p:cNvPicPr>
          <p:nvPr userDrawn="1"/>
        </p:nvPicPr>
        <p:blipFill>
          <a:blip r:embed="rId8"/>
          <a:stretch>
            <a:fillRect/>
          </a:stretch>
        </p:blipFill>
        <p:spPr>
          <a:xfrm>
            <a:off x="9567215" y="5840637"/>
            <a:ext cx="1991993" cy="662027"/>
          </a:xfrm>
          <a:prstGeom prst="rect">
            <a:avLst/>
          </a:prstGeom>
        </p:spPr>
      </p:pic>
    </p:spTree>
    <p:extLst>
      <p:ext uri="{BB962C8B-B14F-4D97-AF65-F5344CB8AC3E}">
        <p14:creationId xmlns:p14="http://schemas.microsoft.com/office/powerpoint/2010/main" val="2134827818"/>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Grå bakgrunn">
    <p:spTree>
      <p:nvGrpSpPr>
        <p:cNvPr id="1" name=""/>
        <p:cNvGrpSpPr/>
        <p:nvPr/>
      </p:nvGrpSpPr>
      <p:grpSpPr>
        <a:xfrm>
          <a:off x="0" y="0"/>
          <a:ext cx="0" cy="0"/>
          <a:chOff x="0" y="0"/>
          <a:chExt cx="0" cy="0"/>
        </a:xfrm>
      </p:grpSpPr>
      <p:sp>
        <p:nvSpPr>
          <p:cNvPr id="3" name="Plassholder for tittel 1">
            <a:extLst>
              <a:ext uri="{FF2B5EF4-FFF2-40B4-BE49-F238E27FC236}">
                <a16:creationId xmlns:a16="http://schemas.microsoft.com/office/drawing/2014/main" id="{A13BFEE9-CB1B-D846-979A-BAD14073E89C}"/>
              </a:ext>
            </a:extLst>
          </p:cNvPr>
          <p:cNvSpPr>
            <a:spLocks noGrp="1"/>
          </p:cNvSpPr>
          <p:nvPr>
            <p:ph type="title"/>
          </p:nvPr>
        </p:nvSpPr>
        <p:spPr>
          <a:xfrm>
            <a:off x="522353" y="606456"/>
            <a:ext cx="11143104" cy="410369"/>
          </a:xfrm>
          <a:prstGeom prst="rect">
            <a:avLst/>
          </a:prstGeom>
          <a:noFill/>
          <a:ln>
            <a:noFill/>
          </a:ln>
        </p:spPr>
        <p:style>
          <a:lnRef idx="2">
            <a:schemeClr val="dk1"/>
          </a:lnRef>
          <a:fillRef idx="1">
            <a:schemeClr val="lt1"/>
          </a:fillRef>
          <a:effectRef idx="0">
            <a:schemeClr val="dk1"/>
          </a:effectRef>
          <a:fontRef idx="none"/>
        </p:style>
        <p:txBody>
          <a:bodyPr vert="horz" wrap="square" lIns="0" tIns="0" rIns="0" bIns="0" rtlCol="0" anchor="t" anchorCtr="0">
            <a:spAutoFit/>
          </a:bodyPr>
          <a:lstStyle>
            <a:lvl1pPr>
              <a:defRPr sz="2667"/>
            </a:lvl1pPr>
          </a:lstStyle>
          <a:p>
            <a:r>
              <a:rPr lang="en-US"/>
              <a:t>Click to edit Master title style</a:t>
            </a:r>
            <a:endParaRPr lang="nb-NO"/>
          </a:p>
        </p:txBody>
      </p:sp>
      <p:sp>
        <p:nvSpPr>
          <p:cNvPr id="4" name="Rectangle 3">
            <a:extLst>
              <a:ext uri="{FF2B5EF4-FFF2-40B4-BE49-F238E27FC236}">
                <a16:creationId xmlns:a16="http://schemas.microsoft.com/office/drawing/2014/main" id="{9E8EA7B2-E8D9-40C5-9AFD-CA97227F6A76}"/>
              </a:ext>
            </a:extLst>
          </p:cNvPr>
          <p:cNvSpPr/>
          <p:nvPr userDrawn="1"/>
        </p:nvSpPr>
        <p:spPr>
          <a:xfrm>
            <a:off x="539533" y="6043226"/>
            <a:ext cx="1239211" cy="437511"/>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02715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Forside uten bilde">
    <p:bg>
      <p:bgPr>
        <a:solidFill>
          <a:srgbClr val="FFF3F3"/>
        </a:solidFill>
        <a:effectLst/>
      </p:bgPr>
    </p:bg>
    <p:spTree>
      <p:nvGrpSpPr>
        <p:cNvPr id="1" name=""/>
        <p:cNvGrpSpPr/>
        <p:nvPr/>
      </p:nvGrpSpPr>
      <p:grpSpPr>
        <a:xfrm>
          <a:off x="0" y="0"/>
          <a:ext cx="0" cy="0"/>
          <a:chOff x="0" y="0"/>
          <a:chExt cx="0" cy="0"/>
        </a:xfrm>
      </p:grpSpPr>
      <p:pic>
        <p:nvPicPr>
          <p:cNvPr id="11" name="logo_not_blue" hidden="1">
            <a:extLst>
              <a:ext uri="{FF2B5EF4-FFF2-40B4-BE49-F238E27FC236}">
                <a16:creationId xmlns:a16="http://schemas.microsoft.com/office/drawing/2014/main" id="{1CD78CB7-7CE7-56E3-9FEF-9A49B30ED7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528" t="8264" b="8264"/>
          <a:stretch/>
        </p:blipFill>
        <p:spPr>
          <a:xfrm>
            <a:off x="0" y="0"/>
            <a:ext cx="12191999" cy="6858000"/>
          </a:xfrm>
          <a:prstGeom prst="rect">
            <a:avLst/>
          </a:prstGeom>
          <a:noFill/>
          <a:effectLst>
            <a:outerShdw blurRad="50800" dist="50800" dir="5400000" algn="ctr" rotWithShape="0">
              <a:srgbClr val="010000">
                <a:alpha val="0"/>
              </a:srgbClr>
            </a:outerShdw>
          </a:effectLst>
        </p:spPr>
      </p:pic>
      <p:pic>
        <p:nvPicPr>
          <p:cNvPr id="14" name="logo_not_blue" hidden="1">
            <a:extLst>
              <a:ext uri="{FF2B5EF4-FFF2-40B4-BE49-F238E27FC236}">
                <a16:creationId xmlns:a16="http://schemas.microsoft.com/office/drawing/2014/main" id="{F32F2EB5-2089-3265-B67D-4EB98A4BD0A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94243" y="6232398"/>
            <a:ext cx="550800" cy="207864"/>
          </a:xfrm>
          <a:prstGeom prst="rect">
            <a:avLst/>
          </a:prstGeom>
          <a:effectLst>
            <a:outerShdw blurRad="50800" dist="50800" dir="5400000" algn="ctr" rotWithShape="0">
              <a:srgbClr val="C80000">
                <a:alpha val="0"/>
              </a:srgbClr>
            </a:outerShdw>
          </a:effectLst>
        </p:spPr>
      </p:pic>
      <p:pic>
        <p:nvPicPr>
          <p:cNvPr id="10" name="logo_not_red" descr="A picture containing text, clipart, vector graphics&#10;&#10;Description automatically generated" hidden="1">
            <a:extLst>
              <a:ext uri="{FF2B5EF4-FFF2-40B4-BE49-F238E27FC236}">
                <a16:creationId xmlns:a16="http://schemas.microsoft.com/office/drawing/2014/main" id="{09C2B677-78B7-2338-74D4-3D8B0AE0595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6783" t="8264" b="8264"/>
          <a:stretch/>
        </p:blipFill>
        <p:spPr>
          <a:xfrm>
            <a:off x="-1" y="0"/>
            <a:ext cx="12192001" cy="6879094"/>
          </a:xfrm>
          <a:prstGeom prst="rect">
            <a:avLst/>
          </a:prstGeom>
          <a:effectLst>
            <a:outerShdw blurRad="50800" dist="50800" dir="5400000" algn="ctr" rotWithShape="0">
              <a:srgbClr val="010000">
                <a:alpha val="0"/>
              </a:srgbClr>
            </a:outerShdw>
          </a:effectLst>
        </p:spPr>
      </p:pic>
      <p:pic>
        <p:nvPicPr>
          <p:cNvPr id="12" name="logo_not_red" hidden="1">
            <a:extLst>
              <a:ext uri="{FF2B5EF4-FFF2-40B4-BE49-F238E27FC236}">
                <a16:creationId xmlns:a16="http://schemas.microsoft.com/office/drawing/2014/main" id="{978736F5-ADF2-8BC3-F1FE-107FDAB99377}"/>
              </a:ext>
            </a:extLst>
          </p:cNvPr>
          <p:cNvPicPr>
            <a:picLocks noChangeAspect="1"/>
          </p:cNvPicPr>
          <p:nvPr userDrawn="1"/>
        </p:nvPicPr>
        <p:blipFill>
          <a:blip r:embed="rId3">
            <a:extLst>
              <a:ext uri="{96DAC541-7B7A-43D3-8B79-37D633B846F1}">
                <asvg:svgBlip xmlns:asvg="http://schemas.microsoft.com/office/drawing/2016/SVG/main" r:embed="rId6"/>
              </a:ext>
            </a:extLst>
          </a:blip>
          <a:stretch>
            <a:fillRect/>
          </a:stretch>
        </p:blipFill>
        <p:spPr>
          <a:xfrm>
            <a:off x="11094243" y="6232398"/>
            <a:ext cx="550800" cy="207864"/>
          </a:xfrm>
          <a:prstGeom prst="rect">
            <a:avLst/>
          </a:prstGeom>
          <a:effectLst>
            <a:outerShdw blurRad="50800" dist="50800" dir="5400000" algn="ctr" rotWithShape="0">
              <a:srgbClr val="C80000">
                <a:alpha val="0"/>
              </a:srgbClr>
            </a:outerShdw>
          </a:effectLst>
        </p:spPr>
      </p:pic>
      <p:sp>
        <p:nvSpPr>
          <p:cNvPr id="15" name="Plassholder for tekst 14">
            <a:extLst>
              <a:ext uri="{FF2B5EF4-FFF2-40B4-BE49-F238E27FC236}">
                <a16:creationId xmlns:a16="http://schemas.microsoft.com/office/drawing/2014/main" id="{9E172BD4-17E6-BCD0-3F6E-8E1945BC3ECF}"/>
              </a:ext>
            </a:extLst>
          </p:cNvPr>
          <p:cNvSpPr>
            <a:spLocks noGrp="1"/>
          </p:cNvSpPr>
          <p:nvPr>
            <p:ph type="body" sz="quarter" idx="14" hasCustomPrompt="1"/>
          </p:nvPr>
        </p:nvSpPr>
        <p:spPr>
          <a:xfrm>
            <a:off x="0" y="-897"/>
            <a:ext cx="12192000" cy="6858897"/>
          </a:xfrm>
          <a:blipFill>
            <a:blip r:embed="rId7"/>
            <a:stretch>
              <a:fillRect/>
            </a:stretch>
          </a:blipFill>
        </p:spPr>
        <p:txBody>
          <a:bodyPr/>
          <a:lstStyle>
            <a:lvl1pPr marL="0" indent="0">
              <a:buNone/>
              <a:defRPr sz="100"/>
            </a:lvl1pPr>
          </a:lstStyle>
          <a:p>
            <a:pPr lvl="0"/>
            <a:r>
              <a:rPr lang="nb-NO" dirty="0"/>
              <a:t> </a:t>
            </a:r>
          </a:p>
        </p:txBody>
      </p:sp>
      <p:sp>
        <p:nvSpPr>
          <p:cNvPr id="16" name="Text Placeholder 13">
            <a:extLst>
              <a:ext uri="{FF2B5EF4-FFF2-40B4-BE49-F238E27FC236}">
                <a16:creationId xmlns:a16="http://schemas.microsoft.com/office/drawing/2014/main" id="{34CB7838-98B5-F9E5-A3DC-6D8C61A2D158}"/>
              </a:ext>
            </a:extLst>
          </p:cNvPr>
          <p:cNvSpPr>
            <a:spLocks noGrp="1"/>
          </p:cNvSpPr>
          <p:nvPr>
            <p:ph type="body" sz="quarter" idx="15" hasCustomPrompt="1"/>
          </p:nvPr>
        </p:nvSpPr>
        <p:spPr>
          <a:xfrm>
            <a:off x="11094243" y="6232398"/>
            <a:ext cx="550800" cy="207864"/>
          </a:xfrm>
          <a:blipFill>
            <a:blip r:embed="rId3">
              <a:extLst>
                <a:ext uri="{96DAC541-7B7A-43D3-8B79-37D633B846F1}">
                  <asvg:svgBlip xmlns:asvg="http://schemas.microsoft.com/office/drawing/2016/SVG/main" r:embed="rId4"/>
                </a:ext>
              </a:extLst>
            </a:blip>
            <a:stretch>
              <a:fillRect/>
            </a:stretch>
          </a:blipFill>
          <a:effectLst>
            <a:outerShdw blurRad="50800" dist="50800" dir="5400000" algn="ctr" rotWithShape="0">
              <a:srgbClr val="C80000">
                <a:alpha val="0"/>
              </a:srgbClr>
            </a:outerShdw>
          </a:effectLst>
        </p:spPr>
        <p:txBody>
          <a:bodyPr/>
          <a:lstStyle>
            <a:lvl1pPr marL="0" indent="0">
              <a:buNone/>
              <a:defRPr sz="100"/>
            </a:lvl1pPr>
          </a:lstStyle>
          <a:p>
            <a:pPr lvl="0"/>
            <a:r>
              <a:rPr lang="en-GB"/>
              <a:t> </a:t>
            </a:r>
            <a:endParaRPr lang="en-GB" dirty="0"/>
          </a:p>
        </p:txBody>
      </p:sp>
      <p:sp>
        <p:nvSpPr>
          <p:cNvPr id="2" name="Title 1">
            <a:extLst>
              <a:ext uri="{FF2B5EF4-FFF2-40B4-BE49-F238E27FC236}">
                <a16:creationId xmlns:a16="http://schemas.microsoft.com/office/drawing/2014/main" id="{082CCCF6-7D98-8E8D-0224-15216F9E7708}"/>
              </a:ext>
            </a:extLst>
          </p:cNvPr>
          <p:cNvSpPr>
            <a:spLocks noGrp="1"/>
          </p:cNvSpPr>
          <p:nvPr>
            <p:ph type="ctrTitle"/>
          </p:nvPr>
        </p:nvSpPr>
        <p:spPr>
          <a:xfrm>
            <a:off x="531556" y="925200"/>
            <a:ext cx="9144000" cy="1656000"/>
          </a:xfrm>
        </p:spPr>
        <p:txBody>
          <a:bodyPr anchor="b"/>
          <a:lstStyle>
            <a:lvl1pPr algn="l">
              <a:defRPr sz="6000">
                <a:solidFill>
                  <a:schemeClr val="bg1"/>
                </a:solidFill>
              </a:defRPr>
            </a:lvl1pPr>
          </a:lstStyle>
          <a:p>
            <a:r>
              <a:rPr lang="nb-NO"/>
              <a:t>Klikk for å redigere tittelstil</a:t>
            </a:r>
            <a:endParaRPr lang="en-GB" dirty="0"/>
          </a:p>
        </p:txBody>
      </p:sp>
      <p:sp>
        <p:nvSpPr>
          <p:cNvPr id="3" name="Subtitle 2">
            <a:extLst>
              <a:ext uri="{FF2B5EF4-FFF2-40B4-BE49-F238E27FC236}">
                <a16:creationId xmlns:a16="http://schemas.microsoft.com/office/drawing/2014/main" id="{F19906D5-7A59-3F1E-5784-F09EFFEE4428}"/>
              </a:ext>
            </a:extLst>
          </p:cNvPr>
          <p:cNvSpPr>
            <a:spLocks noGrp="1"/>
          </p:cNvSpPr>
          <p:nvPr>
            <p:ph type="subTitle" idx="1"/>
          </p:nvPr>
        </p:nvSpPr>
        <p:spPr>
          <a:xfrm>
            <a:off x="531556" y="2905200"/>
            <a:ext cx="9144000" cy="761947"/>
          </a:xfrm>
        </p:spPr>
        <p:txBody>
          <a:bodyPr/>
          <a:lstStyle>
            <a:lvl1pPr marL="0" indent="0" algn="l">
              <a:buNone/>
              <a:defRPr sz="2400">
                <a:solidFill>
                  <a:schemeClr val="bg1"/>
                </a:solidFill>
                <a:latin typeface="Norway Sans Text" panose="020B0500030000000000"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4" name="addin_logo" hidden="1">
            <a:extLst>
              <a:ext uri="{FF2B5EF4-FFF2-40B4-BE49-F238E27FC236}">
                <a16:creationId xmlns:a16="http://schemas.microsoft.com/office/drawing/2014/main" id="{2D29ED81-D1DD-6F0F-682D-F431AF2BF0A6}"/>
              </a:ext>
            </a:extLst>
          </p:cNvPr>
          <p:cNvSpPr/>
          <p:nvPr userDrawn="1"/>
        </p:nvSpPr>
        <p:spPr>
          <a:xfrm>
            <a:off x="8497006" y="7060608"/>
            <a:ext cx="1178550" cy="21544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GB" sz="800" dirty="0"/>
          </a:p>
        </p:txBody>
      </p:sp>
      <p:pic>
        <p:nvPicPr>
          <p:cNvPr id="8" name="logo_white">
            <a:extLst>
              <a:ext uri="{FF2B5EF4-FFF2-40B4-BE49-F238E27FC236}">
                <a16:creationId xmlns:a16="http://schemas.microsoft.com/office/drawing/2014/main" id="{1D7589FE-20EA-33FE-701F-8CFA2508EE5B}"/>
              </a:ext>
            </a:extLst>
          </p:cNvPr>
          <p:cNvPicPr>
            <a:picLocks noChangeAspect="1"/>
          </p:cNvPicPr>
          <p:nvPr userDrawn="1"/>
        </p:nvPicPr>
        <p:blipFill>
          <a:blip r:embed="rId3">
            <a:extLst>
              <a:ext uri="{96DAC541-7B7A-43D3-8B79-37D633B846F1}">
                <asvg:svgBlip xmlns:asvg="http://schemas.microsoft.com/office/drawing/2016/SVG/main" r:embed="rId6"/>
              </a:ext>
            </a:extLst>
          </a:blip>
          <a:stretch>
            <a:fillRect/>
          </a:stretch>
        </p:blipFill>
        <p:spPr>
          <a:xfrm>
            <a:off x="11094243" y="6232398"/>
            <a:ext cx="550800" cy="207864"/>
          </a:xfrm>
          <a:prstGeom prst="rect">
            <a:avLst/>
          </a:prstGeom>
          <a:effectLst>
            <a:outerShdw blurRad="50800" dist="50800" dir="5400000" algn="ctr" rotWithShape="0">
              <a:srgbClr val="C80000">
                <a:alpha val="0"/>
              </a:srgbClr>
            </a:outerShdw>
          </a:effectLst>
        </p:spPr>
      </p:pic>
      <p:pic>
        <p:nvPicPr>
          <p:cNvPr id="7" name="logo_black">
            <a:extLst>
              <a:ext uri="{FF2B5EF4-FFF2-40B4-BE49-F238E27FC236}">
                <a16:creationId xmlns:a16="http://schemas.microsoft.com/office/drawing/2014/main" id="{61F0A7F9-3007-DFB2-7065-40B969D4D08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94243" y="6232398"/>
            <a:ext cx="550800" cy="207864"/>
          </a:xfrm>
          <a:prstGeom prst="rect">
            <a:avLst/>
          </a:prstGeom>
          <a:effectLst>
            <a:outerShdw blurRad="50800" dist="50800" dir="5400000" algn="ctr" rotWithShape="0">
              <a:srgbClr val="C80000">
                <a:alpha val="0"/>
              </a:srgbClr>
            </a:outerShdw>
          </a:effectLst>
        </p:spPr>
      </p:pic>
      <p:sp>
        <p:nvSpPr>
          <p:cNvPr id="5" name="addin_colorlist" hidden="1">
            <a:extLst>
              <a:ext uri="{FF2B5EF4-FFF2-40B4-BE49-F238E27FC236}">
                <a16:creationId xmlns:a16="http://schemas.microsoft.com/office/drawing/2014/main" id="{3645898D-F868-4C92-5FE5-597F0D14F242}"/>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en-GB" sz="800" dirty="0" err="1"/>
              <a:t>red_kap,blue_kap</a:t>
            </a:r>
            <a:r>
              <a:rPr lang="en-GB" sz="800" dirty="0"/>
              <a:t>,</a:t>
            </a:r>
          </a:p>
        </p:txBody>
      </p:sp>
      <p:sp>
        <p:nvSpPr>
          <p:cNvPr id="9" name="addin_background" hidden="1">
            <a:extLst>
              <a:ext uri="{FF2B5EF4-FFF2-40B4-BE49-F238E27FC236}">
                <a16:creationId xmlns:a16="http://schemas.microsoft.com/office/drawing/2014/main" id="{0B3DB771-3D5B-47F3-3B38-FC1F924C13EF}"/>
              </a:ext>
            </a:extLst>
          </p:cNvPr>
          <p:cNvSpPr/>
          <p:nvPr userDrawn="1"/>
        </p:nvSpPr>
        <p:spPr>
          <a:xfrm>
            <a:off x="448713" y="-671431"/>
            <a:ext cx="1217527"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en-GB" sz="800" dirty="0" err="1"/>
              <a:t>Addin_background</a:t>
            </a:r>
            <a:endParaRPr lang="en-GB" sz="800" dirty="0"/>
          </a:p>
        </p:txBody>
      </p:sp>
      <p:pic>
        <p:nvPicPr>
          <p:cNvPr id="13" name="logo_not_red" hidden="1">
            <a:extLst>
              <a:ext uri="{FF2B5EF4-FFF2-40B4-BE49-F238E27FC236}">
                <a16:creationId xmlns:a16="http://schemas.microsoft.com/office/drawing/2014/main" id="{1C3DD18D-E94F-9903-AB82-319AA277059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19291" y="6300017"/>
            <a:ext cx="816174" cy="152043"/>
          </a:xfrm>
          <a:prstGeom prst="rect">
            <a:avLst/>
          </a:prstGeom>
        </p:spPr>
      </p:pic>
      <p:pic>
        <p:nvPicPr>
          <p:cNvPr id="17" name="logo_not_blue" hidden="1">
            <a:extLst>
              <a:ext uri="{FF2B5EF4-FFF2-40B4-BE49-F238E27FC236}">
                <a16:creationId xmlns:a16="http://schemas.microsoft.com/office/drawing/2014/main" id="{6244C805-4DA4-0986-99E7-F6912F3E406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19291" y="6300017"/>
            <a:ext cx="816174" cy="152043"/>
          </a:xfrm>
          <a:prstGeom prst="rect">
            <a:avLst/>
          </a:prstGeom>
        </p:spPr>
      </p:pic>
      <p:sp>
        <p:nvSpPr>
          <p:cNvPr id="6" name="Text Placeholder 10">
            <a:extLst>
              <a:ext uri="{FF2B5EF4-FFF2-40B4-BE49-F238E27FC236}">
                <a16:creationId xmlns:a16="http://schemas.microsoft.com/office/drawing/2014/main" id="{BE4E6B38-8B0C-B4F3-3094-BC48D4724F64}"/>
              </a:ext>
            </a:extLst>
          </p:cNvPr>
          <p:cNvSpPr>
            <a:spLocks noGrp="1"/>
          </p:cNvSpPr>
          <p:nvPr>
            <p:ph type="body" sz="quarter" idx="17" hasCustomPrompt="1"/>
          </p:nvPr>
        </p:nvSpPr>
        <p:spPr>
          <a:xfrm>
            <a:off x="519291" y="6300017"/>
            <a:ext cx="816174" cy="152043"/>
          </a:xfrm>
          <a:blipFill>
            <a:blip r:embed="rId10">
              <a:extLst>
                <a:ext uri="{96DAC541-7B7A-43D3-8B79-37D633B846F1}">
                  <asvg:svgBlip xmlns:asvg="http://schemas.microsoft.com/office/drawing/2016/SVG/main" r:embed="rId11"/>
                </a:ext>
              </a:extLst>
            </a:blip>
            <a:stretch>
              <a:fillRect/>
            </a:stretch>
          </a:blipFill>
        </p:spPr>
        <p:txBody>
          <a:bodyPr/>
          <a:lstStyle>
            <a:lvl1pPr marL="0" indent="0">
              <a:buNone/>
              <a:defRPr sz="100"/>
            </a:lvl1pPr>
          </a:lstStyle>
          <a:p>
            <a:pPr lvl="0"/>
            <a:r>
              <a:rPr lang="en-GB"/>
              <a:t> </a:t>
            </a:r>
            <a:endParaRPr lang="en-GB" dirty="0"/>
          </a:p>
        </p:txBody>
      </p:sp>
    </p:spTree>
    <p:extLst>
      <p:ext uri="{BB962C8B-B14F-4D97-AF65-F5344CB8AC3E}">
        <p14:creationId xmlns:p14="http://schemas.microsoft.com/office/powerpoint/2010/main" val="14077719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image" Target="../media/image15.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2.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theme" Target="../theme/theme3.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8" Type="http://schemas.openxmlformats.org/officeDocument/2006/relationships/slideLayout" Target="../slideLayouts/slideLayout51.xml"/><Relationship Id="rId3"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theme" Target="../theme/theme4.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3275" y="368299"/>
            <a:ext cx="10656888" cy="852101"/>
          </a:xfrm>
          <a:prstGeom prst="rect">
            <a:avLst/>
          </a:prstGeom>
        </p:spPr>
        <p:txBody>
          <a:bodyPr vert="horz" lIns="0" tIns="0" rIns="0" bIns="0" rtlCol="0" anchor="b">
            <a:noAutofit/>
          </a:bodyPr>
          <a:lstStyle/>
          <a:p>
            <a:r>
              <a:rPr lang="nb-NO" noProof="0" dirty="0"/>
              <a:t>Klikk for å redigere tittelstil</a:t>
            </a:r>
          </a:p>
        </p:txBody>
      </p:sp>
      <p:sp>
        <p:nvSpPr>
          <p:cNvPr id="3" name="Text Placeholder 2"/>
          <p:cNvSpPr>
            <a:spLocks noGrp="1"/>
          </p:cNvSpPr>
          <p:nvPr>
            <p:ph type="body" idx="1"/>
          </p:nvPr>
        </p:nvSpPr>
        <p:spPr>
          <a:xfrm>
            <a:off x="803275" y="1616161"/>
            <a:ext cx="10656888" cy="4560801"/>
          </a:xfrm>
          <a:prstGeom prst="rect">
            <a:avLst/>
          </a:prstGeom>
        </p:spPr>
        <p:txBody>
          <a:bodyPr vert="horz" lIns="0" tIns="0" rIns="0" bIns="0" rtlCol="0">
            <a:noAutofit/>
          </a:bodyPr>
          <a:lstStyle/>
          <a:p>
            <a:pPr lvl="0"/>
            <a:r>
              <a:rPr lang="nb-NO" noProof="0" dirty="0"/>
              <a:t>Rediger tekststiler i malen
Andre nivå
Tredje nivå
Fjerde nivå
Femte nivå</a:t>
            </a:r>
          </a:p>
        </p:txBody>
      </p:sp>
      <p:sp>
        <p:nvSpPr>
          <p:cNvPr id="4" name="Date Placeholder 3"/>
          <p:cNvSpPr>
            <a:spLocks noGrp="1"/>
          </p:cNvSpPr>
          <p:nvPr>
            <p:ph type="dt" sz="half" idx="2"/>
          </p:nvPr>
        </p:nvSpPr>
        <p:spPr>
          <a:xfrm>
            <a:off x="10533856" y="6467630"/>
            <a:ext cx="926307" cy="213591"/>
          </a:xfrm>
          <a:prstGeom prst="rect">
            <a:avLst/>
          </a:prstGeom>
        </p:spPr>
        <p:txBody>
          <a:bodyPr vert="horz" lIns="0" tIns="0" rIns="25200" bIns="0" rtlCol="0" anchor="ctr" anchorCtr="0"/>
          <a:lstStyle>
            <a:lvl1pPr algn="r">
              <a:defRPr sz="1200" b="0">
                <a:solidFill>
                  <a:schemeClr val="bg2">
                    <a:lumMod val="50000"/>
                  </a:schemeClr>
                </a:solidFill>
              </a:defRPr>
            </a:lvl1pPr>
          </a:lstStyle>
          <a:p>
            <a:fld id="{98098A2A-1E3C-4078-95BE-BB2E81A46755}" type="datetime1">
              <a:rPr lang="nb-NO" smtClean="0"/>
              <a:pPr/>
              <a:t>08.02.2024</a:t>
            </a:fld>
            <a:endParaRPr lang="nb-NO" dirty="0"/>
          </a:p>
        </p:txBody>
      </p:sp>
      <p:sp>
        <p:nvSpPr>
          <p:cNvPr id="5" name="Footer Placeholder 4"/>
          <p:cNvSpPr>
            <a:spLocks noGrp="1"/>
          </p:cNvSpPr>
          <p:nvPr>
            <p:ph type="ftr" sz="quarter" idx="3"/>
          </p:nvPr>
        </p:nvSpPr>
        <p:spPr>
          <a:xfrm>
            <a:off x="810000" y="6469977"/>
            <a:ext cx="5035550" cy="213591"/>
          </a:xfrm>
          <a:prstGeom prst="rect">
            <a:avLst/>
          </a:prstGeom>
        </p:spPr>
        <p:txBody>
          <a:bodyPr vert="horz" lIns="0" tIns="0" rIns="0" bIns="0" rtlCol="0" anchor="ctr" anchorCtr="0"/>
          <a:lstStyle>
            <a:lvl1pPr algn="r">
              <a:defRPr sz="1200">
                <a:solidFill>
                  <a:schemeClr val="bg2">
                    <a:lumMod val="50000"/>
                  </a:schemeClr>
                </a:solidFill>
              </a:defRPr>
            </a:lvl1pPr>
          </a:lstStyle>
          <a:p>
            <a:r>
              <a:rPr lang="nb-NO" dirty="0"/>
              <a:t>Sett inn navnet på presentasjonen ved å klikke på Header &amp; </a:t>
            </a:r>
            <a:r>
              <a:rPr lang="nb-NO" dirty="0" err="1"/>
              <a:t>Footer</a:t>
            </a:r>
            <a:r>
              <a:rPr lang="nb-NO" dirty="0"/>
              <a:t> i </a:t>
            </a:r>
            <a:r>
              <a:rPr lang="nb-NO" dirty="0" err="1"/>
              <a:t>Insert</a:t>
            </a:r>
            <a:r>
              <a:rPr lang="nb-NO" dirty="0"/>
              <a:t> fanen</a:t>
            </a:r>
          </a:p>
        </p:txBody>
      </p:sp>
      <p:sp>
        <p:nvSpPr>
          <p:cNvPr id="6" name="Slide Number Placeholder 5"/>
          <p:cNvSpPr>
            <a:spLocks noGrp="1"/>
          </p:cNvSpPr>
          <p:nvPr>
            <p:ph type="sldNum" sz="quarter" idx="4"/>
          </p:nvPr>
        </p:nvSpPr>
        <p:spPr>
          <a:xfrm>
            <a:off x="11714055" y="6467631"/>
            <a:ext cx="208864" cy="213591"/>
          </a:xfrm>
          <a:prstGeom prst="rect">
            <a:avLst/>
          </a:prstGeom>
        </p:spPr>
        <p:txBody>
          <a:bodyPr vert="horz" lIns="0" tIns="0" rIns="0" bIns="0" rtlCol="0" anchor="ctr" anchorCtr="0"/>
          <a:lstStyle>
            <a:lvl1pPr algn="ctr">
              <a:defRPr sz="1200" b="1">
                <a:solidFill>
                  <a:schemeClr val="accent4">
                    <a:lumMod val="75000"/>
                  </a:schemeClr>
                </a:solidFill>
              </a:defRPr>
            </a:lvl1pPr>
          </a:lstStyle>
          <a:p>
            <a:fld id="{E4F9EB86-8110-D14E-B8CF-CB8DE250DDC0}" type="slidenum">
              <a:rPr lang="nb-NO" smtClean="0"/>
              <a:pPr/>
              <a:t>‹#›</a:t>
            </a:fld>
            <a:endParaRPr lang="nb-NO" dirty="0"/>
          </a:p>
        </p:txBody>
      </p:sp>
    </p:spTree>
    <p:extLst>
      <p:ext uri="{BB962C8B-B14F-4D97-AF65-F5344CB8AC3E}">
        <p14:creationId xmlns:p14="http://schemas.microsoft.com/office/powerpoint/2010/main" val="18593406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3" r:id="rId22"/>
    <p:sldLayoutId id="2147483684" r:id="rId23"/>
    <p:sldLayoutId id="2147483685" r:id="rId24"/>
    <p:sldLayoutId id="2147483686" r:id="rId25"/>
  </p:sldLayoutIdLst>
  <p:hf hdr="0"/>
  <p:txStyles>
    <p:titleStyle>
      <a:lvl1pPr algn="l" defTabSz="914400" rtl="0" eaLnBrk="1" latinLnBrk="0" hangingPunct="1">
        <a:lnSpc>
          <a:spcPct val="90000"/>
        </a:lnSpc>
        <a:spcBef>
          <a:spcPct val="0"/>
        </a:spcBef>
        <a:buNone/>
        <a:defRPr sz="3200" b="1" kern="1200">
          <a:solidFill>
            <a:schemeClr val="tx2"/>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Font typeface="Arial"/>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5ACBF0"/>
          </p15:clr>
        </p15:guide>
        <p15:guide id="2" orient="horz" pos="4088">
          <p15:clr>
            <a:srgbClr val="5ACBF0"/>
          </p15:clr>
        </p15:guide>
        <p15:guide id="3" pos="506">
          <p15:clr>
            <a:srgbClr val="5ACBF0"/>
          </p15:clr>
        </p15:guide>
        <p15:guide id="4" orient="horz" pos="2583">
          <p15:clr>
            <a:srgbClr val="A4A3A4"/>
          </p15:clr>
        </p15:guide>
        <p15:guide id="5" orient="horz" pos="1457">
          <p15:clr>
            <a:srgbClr val="5ACBF0"/>
          </p15:clr>
        </p15:guide>
        <p15:guide id="6" orient="horz" pos="640">
          <p15:clr>
            <a:srgbClr val="A4A3A4"/>
          </p15:clr>
        </p15:guide>
        <p15:guide id="7" orient="horz">
          <p15:clr>
            <a:srgbClr val="F26B43"/>
          </p15:clr>
        </p15:guide>
        <p15:guide id="8">
          <p15:clr>
            <a:srgbClr val="F26B43"/>
          </p15:clr>
        </p15:guide>
        <p15:guide id="9" pos="1504">
          <p15:clr>
            <a:srgbClr val="A4A3A4"/>
          </p15:clr>
        </p15:guide>
        <p15:guide id="10" pos="1543">
          <p15:clr>
            <a:srgbClr val="A4A3A4"/>
          </p15:clr>
        </p15:guide>
        <p15:guide id="11" pos="3046">
          <p15:clr>
            <a:srgbClr val="A4A3A4"/>
          </p15:clr>
        </p15:guide>
        <p15:guide id="12" pos="3089">
          <p15:clr>
            <a:srgbClr val="A4A3A4"/>
          </p15:clr>
        </p15:guide>
        <p15:guide id="13" pos="4588">
          <p15:clr>
            <a:srgbClr val="A4A3A4"/>
          </p15:clr>
        </p15:guide>
        <p15:guide id="14" pos="4634">
          <p15:clr>
            <a:srgbClr val="A4A3A4"/>
          </p15:clr>
        </p15:guide>
        <p15:guide id="15" pos="6131">
          <p15:clr>
            <a:srgbClr val="A4A3A4"/>
          </p15:clr>
        </p15:guide>
        <p15:guide id="16" pos="6176">
          <p15:clr>
            <a:srgbClr val="A4A3A4"/>
          </p15:clr>
        </p15:guide>
        <p15:guide id="17" pos="7219">
          <p15:clr>
            <a:srgbClr val="5ACBF0"/>
          </p15:clr>
        </p15:guide>
        <p15:guide id="18" pos="7446">
          <p15:clr>
            <a:srgbClr val="5ACBF0"/>
          </p15:clr>
        </p15:guide>
        <p15:guide id="19" orient="horz" pos="232">
          <p15:clr>
            <a:srgbClr val="5ACBF0"/>
          </p15:clr>
        </p15:guide>
        <p15:guide id="20" orient="horz" pos="4320">
          <p15:clr>
            <a:srgbClr val="F26B43"/>
          </p15:clr>
        </p15:guide>
        <p15:guide id="21" pos="7680">
          <p15:clr>
            <a:srgbClr val="F26B43"/>
          </p15:clr>
        </p15:guide>
        <p15:guide id="22" pos="3840">
          <p15:clr>
            <a:srgbClr val="5ACBF0"/>
          </p15:clr>
        </p15:guide>
        <p15:guide id="23" orient="horz" pos="1262">
          <p15:clr>
            <a:srgbClr val="5ACBF0"/>
          </p15:clr>
        </p15:guide>
        <p15:guide id="24" orient="horz" pos="389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F3ED93A6-6536-D745-881C-D4CFED71480E}"/>
              </a:ext>
            </a:extLst>
          </p:cNvPr>
          <p:cNvSpPr>
            <a:spLocks noGrp="1"/>
          </p:cNvSpPr>
          <p:nvPr>
            <p:ph type="title"/>
          </p:nvPr>
        </p:nvSpPr>
        <p:spPr>
          <a:xfrm>
            <a:off x="803275" y="368300"/>
            <a:ext cx="10656888" cy="993362"/>
          </a:xfrm>
          <a:prstGeom prst="rect">
            <a:avLst/>
          </a:prstGeom>
        </p:spPr>
        <p:txBody>
          <a:bodyPr vert="horz" lIns="0" tIns="0" rIns="0" bIns="0" rtlCol="0" anchor="b">
            <a:normAutofit/>
          </a:bodyPr>
          <a:lstStyle/>
          <a:p>
            <a:r>
              <a:rPr lang="nb-NO" noProof="0" dirty="0"/>
              <a:t>Klikk for å redigere tittelstil</a:t>
            </a:r>
          </a:p>
        </p:txBody>
      </p:sp>
      <p:sp>
        <p:nvSpPr>
          <p:cNvPr id="9" name="Text Placeholder 2">
            <a:extLst>
              <a:ext uri="{FF2B5EF4-FFF2-40B4-BE49-F238E27FC236}">
                <a16:creationId xmlns:a16="http://schemas.microsoft.com/office/drawing/2014/main" id="{B6892C9E-B739-8D4B-9EC0-74595C7C044E}"/>
              </a:ext>
            </a:extLst>
          </p:cNvPr>
          <p:cNvSpPr>
            <a:spLocks noGrp="1"/>
          </p:cNvSpPr>
          <p:nvPr>
            <p:ph type="body" idx="1"/>
          </p:nvPr>
        </p:nvSpPr>
        <p:spPr>
          <a:xfrm>
            <a:off x="803275" y="1679713"/>
            <a:ext cx="10656888" cy="4497249"/>
          </a:xfrm>
          <a:prstGeom prst="rect">
            <a:avLst/>
          </a:prstGeom>
        </p:spPr>
        <p:txBody>
          <a:bodyPr vert="horz" lIns="0" tIns="0" rIns="0" bIns="0" rtlCol="0">
            <a:normAutofit/>
          </a:bodyPr>
          <a:lstStyle/>
          <a:p>
            <a:pPr lvl="0"/>
            <a:r>
              <a:rPr lang="nb-NO" noProof="0" dirty="0"/>
              <a:t>Rediger tekststiler i malen
Andre nivå
Tredje nivå
Fjerde nivå
Femte nivå</a:t>
            </a:r>
          </a:p>
        </p:txBody>
      </p:sp>
      <p:sp>
        <p:nvSpPr>
          <p:cNvPr id="10" name="Date Placeholder 3">
            <a:extLst>
              <a:ext uri="{FF2B5EF4-FFF2-40B4-BE49-F238E27FC236}">
                <a16:creationId xmlns:a16="http://schemas.microsoft.com/office/drawing/2014/main" id="{4B60D1AE-7783-F845-A1BE-121EAA50EE74}"/>
              </a:ext>
            </a:extLst>
          </p:cNvPr>
          <p:cNvSpPr>
            <a:spLocks noGrp="1"/>
          </p:cNvSpPr>
          <p:nvPr>
            <p:ph type="dt" sz="half" idx="2"/>
          </p:nvPr>
        </p:nvSpPr>
        <p:spPr>
          <a:xfrm>
            <a:off x="1191948" y="6489700"/>
            <a:ext cx="1195652" cy="213591"/>
          </a:xfrm>
          <a:prstGeom prst="rect">
            <a:avLst/>
          </a:prstGeom>
        </p:spPr>
        <p:txBody>
          <a:bodyPr vert="horz" lIns="0" tIns="0" rIns="0" bIns="0" rtlCol="0" anchor="t"/>
          <a:lstStyle>
            <a:lvl1pPr algn="l">
              <a:defRPr sz="800" b="1">
                <a:solidFill>
                  <a:schemeClr val="accent1"/>
                </a:solidFill>
                <a:latin typeface="+mn-lt"/>
                <a:cs typeface="Arial" panose="020B0604020202020204" pitchFamily="34" charset="0"/>
              </a:defRPr>
            </a:lvl1pPr>
          </a:lstStyle>
          <a:p>
            <a:fld id="{09911C46-E681-4BA8-82B6-3A5C25F32312}" type="datetime1">
              <a:rPr lang="nb-NO" smtClean="0"/>
              <a:pPr/>
              <a:t>08.02.2024</a:t>
            </a:fld>
            <a:endParaRPr lang="nb-NO"/>
          </a:p>
        </p:txBody>
      </p:sp>
      <p:sp>
        <p:nvSpPr>
          <p:cNvPr id="11" name="Footer Placeholder 4">
            <a:extLst>
              <a:ext uri="{FF2B5EF4-FFF2-40B4-BE49-F238E27FC236}">
                <a16:creationId xmlns:a16="http://schemas.microsoft.com/office/drawing/2014/main" id="{68FB8E74-76BE-2043-A6EF-C72B3D9A56E0}"/>
              </a:ext>
            </a:extLst>
          </p:cNvPr>
          <p:cNvSpPr>
            <a:spLocks noGrp="1"/>
          </p:cNvSpPr>
          <p:nvPr>
            <p:ph type="ftr" sz="quarter" idx="3"/>
          </p:nvPr>
        </p:nvSpPr>
        <p:spPr>
          <a:xfrm>
            <a:off x="2449513" y="6489699"/>
            <a:ext cx="4833937" cy="213591"/>
          </a:xfrm>
          <a:prstGeom prst="rect">
            <a:avLst/>
          </a:prstGeom>
        </p:spPr>
        <p:txBody>
          <a:bodyPr vert="horz" lIns="0" tIns="0" rIns="0" bIns="0" rtlCol="0" anchor="t"/>
          <a:lstStyle>
            <a:lvl1pPr algn="l">
              <a:defRPr sz="800">
                <a:solidFill>
                  <a:schemeClr val="accent1"/>
                </a:solidFill>
                <a:latin typeface="+mn-lt"/>
                <a:cs typeface="Arial" panose="020B0604020202020204" pitchFamily="34" charset="0"/>
              </a:defRPr>
            </a:lvl1pPr>
          </a:lstStyle>
          <a:p>
            <a:r>
              <a:rPr lang="nb-NO"/>
              <a:t>Kolumnetittel</a:t>
            </a:r>
          </a:p>
        </p:txBody>
      </p:sp>
      <p:sp>
        <p:nvSpPr>
          <p:cNvPr id="12" name="Slide Number Placeholder 5">
            <a:extLst>
              <a:ext uri="{FF2B5EF4-FFF2-40B4-BE49-F238E27FC236}">
                <a16:creationId xmlns:a16="http://schemas.microsoft.com/office/drawing/2014/main" id="{DE631BEF-7144-444E-B530-DAF70394956F}"/>
              </a:ext>
            </a:extLst>
          </p:cNvPr>
          <p:cNvSpPr>
            <a:spLocks noGrp="1"/>
          </p:cNvSpPr>
          <p:nvPr>
            <p:ph type="sldNum" sz="quarter" idx="4"/>
          </p:nvPr>
        </p:nvSpPr>
        <p:spPr>
          <a:xfrm>
            <a:off x="803276" y="6489699"/>
            <a:ext cx="332798" cy="213591"/>
          </a:xfrm>
          <a:prstGeom prst="rect">
            <a:avLst/>
          </a:prstGeom>
        </p:spPr>
        <p:txBody>
          <a:bodyPr vert="horz" lIns="0" tIns="0" rIns="0" bIns="0" rtlCol="0" anchor="t"/>
          <a:lstStyle>
            <a:lvl1pPr algn="l">
              <a:defRPr sz="800" b="1">
                <a:solidFill>
                  <a:schemeClr val="accent1"/>
                </a:solidFill>
                <a:latin typeface="+mn-lt"/>
                <a:cs typeface="Arial" panose="020B0604020202020204" pitchFamily="34" charset="0"/>
              </a:defRPr>
            </a:lvl1pPr>
          </a:lstStyle>
          <a:p>
            <a:fld id="{E4F9EB86-8110-D14E-B8CF-CB8DE250DDC0}" type="slidenum">
              <a:rPr lang="nb-NO" smtClean="0"/>
              <a:pPr/>
              <a:t>‹#›</a:t>
            </a:fld>
            <a:endParaRPr lang="nb-NO" dirty="0"/>
          </a:p>
        </p:txBody>
      </p:sp>
    </p:spTree>
    <p:extLst>
      <p:ext uri="{BB962C8B-B14F-4D97-AF65-F5344CB8AC3E}">
        <p14:creationId xmlns:p14="http://schemas.microsoft.com/office/powerpoint/2010/main" val="352213085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6" r:id="rId17"/>
    <p:sldLayoutId id="2147483747" r:id="rId18"/>
  </p:sldLayoutIdLst>
  <p:hf hdr="0" ftr="0"/>
  <p:txStyles>
    <p:titleStyle>
      <a:lvl1pPr algn="l" defTabSz="914400" rtl="0" eaLnBrk="1" latinLnBrk="0" hangingPunct="1">
        <a:lnSpc>
          <a:spcPct val="90000"/>
        </a:lnSpc>
        <a:spcBef>
          <a:spcPct val="0"/>
        </a:spcBef>
        <a:buNone/>
        <a:defRPr sz="3200" b="1" kern="1200">
          <a:solidFill>
            <a:schemeClr val="accent1"/>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Font typeface="Arial"/>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5ACBF0"/>
          </p15:clr>
        </p15:guide>
        <p15:guide id="2" orient="horz" pos="4088">
          <p15:clr>
            <a:srgbClr val="5ACBF0"/>
          </p15:clr>
        </p15:guide>
        <p15:guide id="3" pos="506">
          <p15:clr>
            <a:srgbClr val="5ACBF0"/>
          </p15:clr>
        </p15:guide>
        <p15:guide id="4" orient="horz" pos="2583">
          <p15:clr>
            <a:srgbClr val="A4A3A4"/>
          </p15:clr>
        </p15:guide>
        <p15:guide id="5" orient="horz" pos="1457">
          <p15:clr>
            <a:srgbClr val="5ACBF0"/>
          </p15:clr>
        </p15:guide>
        <p15:guide id="6" orient="horz" pos="640">
          <p15:clr>
            <a:srgbClr val="A4A3A4"/>
          </p15:clr>
        </p15:guide>
        <p15:guide id="7" orient="horz">
          <p15:clr>
            <a:srgbClr val="F26B43"/>
          </p15:clr>
        </p15:guide>
        <p15:guide id="8">
          <p15:clr>
            <a:srgbClr val="F26B43"/>
          </p15:clr>
        </p15:guide>
        <p15:guide id="9" pos="1504">
          <p15:clr>
            <a:srgbClr val="A4A3A4"/>
          </p15:clr>
        </p15:guide>
        <p15:guide id="10" pos="1543">
          <p15:clr>
            <a:srgbClr val="A4A3A4"/>
          </p15:clr>
        </p15:guide>
        <p15:guide id="11" pos="3046">
          <p15:clr>
            <a:srgbClr val="A4A3A4"/>
          </p15:clr>
        </p15:guide>
        <p15:guide id="12" pos="3089">
          <p15:clr>
            <a:srgbClr val="A4A3A4"/>
          </p15:clr>
        </p15:guide>
        <p15:guide id="13" pos="4588">
          <p15:clr>
            <a:srgbClr val="A4A3A4"/>
          </p15:clr>
        </p15:guide>
        <p15:guide id="14" pos="4634">
          <p15:clr>
            <a:srgbClr val="A4A3A4"/>
          </p15:clr>
        </p15:guide>
        <p15:guide id="15" pos="6131">
          <p15:clr>
            <a:srgbClr val="A4A3A4"/>
          </p15:clr>
        </p15:guide>
        <p15:guide id="16" pos="6176">
          <p15:clr>
            <a:srgbClr val="A4A3A4"/>
          </p15:clr>
        </p15:guide>
        <p15:guide id="17" pos="7219">
          <p15:clr>
            <a:srgbClr val="5ACBF0"/>
          </p15:clr>
        </p15:guide>
        <p15:guide id="18" pos="7446">
          <p15:clr>
            <a:srgbClr val="5ACBF0"/>
          </p15:clr>
        </p15:guide>
        <p15:guide id="19" orient="horz" pos="232">
          <p15:clr>
            <a:srgbClr val="5ACBF0"/>
          </p15:clr>
        </p15:guide>
        <p15:guide id="20" orient="horz" pos="4320">
          <p15:clr>
            <a:srgbClr val="F26B43"/>
          </p15:clr>
        </p15:guide>
        <p15:guide id="21" pos="7680">
          <p15:clr>
            <a:srgbClr val="F26B43"/>
          </p15:clr>
        </p15:guide>
        <p15:guide id="22" pos="3840">
          <p15:clr>
            <a:srgbClr val="5ACBF0"/>
          </p15:clr>
        </p15:guide>
        <p15:guide id="23" orient="horz" pos="1262">
          <p15:clr>
            <a:srgbClr val="5ACBF0"/>
          </p15:clr>
        </p15:guide>
        <p15:guide id="24" orient="horz" pos="389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F3ED93A6-6536-D745-881C-D4CFED71480E}"/>
              </a:ext>
            </a:extLst>
          </p:cNvPr>
          <p:cNvSpPr>
            <a:spLocks noGrp="1"/>
          </p:cNvSpPr>
          <p:nvPr>
            <p:ph type="title"/>
          </p:nvPr>
        </p:nvSpPr>
        <p:spPr>
          <a:xfrm>
            <a:off x="803275" y="368300"/>
            <a:ext cx="10656888" cy="993362"/>
          </a:xfrm>
          <a:prstGeom prst="rect">
            <a:avLst/>
          </a:prstGeom>
        </p:spPr>
        <p:txBody>
          <a:bodyPr vert="horz" lIns="0" tIns="0" rIns="0" bIns="0" rtlCol="0" anchor="b">
            <a:normAutofit/>
          </a:bodyPr>
          <a:lstStyle/>
          <a:p>
            <a:r>
              <a:rPr lang="nb-NO" noProof="0"/>
              <a:t>Klikk for å redigere tittelstil</a:t>
            </a:r>
          </a:p>
        </p:txBody>
      </p:sp>
      <p:sp>
        <p:nvSpPr>
          <p:cNvPr id="9" name="Text Placeholder 2">
            <a:extLst>
              <a:ext uri="{FF2B5EF4-FFF2-40B4-BE49-F238E27FC236}">
                <a16:creationId xmlns:a16="http://schemas.microsoft.com/office/drawing/2014/main" id="{B6892C9E-B739-8D4B-9EC0-74595C7C044E}"/>
              </a:ext>
            </a:extLst>
          </p:cNvPr>
          <p:cNvSpPr>
            <a:spLocks noGrp="1"/>
          </p:cNvSpPr>
          <p:nvPr>
            <p:ph type="body" idx="1"/>
          </p:nvPr>
        </p:nvSpPr>
        <p:spPr>
          <a:xfrm>
            <a:off x="803275" y="1679713"/>
            <a:ext cx="10656888" cy="4497249"/>
          </a:xfrm>
          <a:prstGeom prst="rect">
            <a:avLst/>
          </a:prstGeom>
        </p:spPr>
        <p:txBody>
          <a:bodyPr vert="horz" lIns="0" tIns="0" rIns="0" bIns="0" rtlCol="0">
            <a:normAutofit/>
          </a:bodyPr>
          <a:lstStyle/>
          <a:p>
            <a:pPr lvl="0"/>
            <a:r>
              <a:rPr lang="nb-NO" noProof="0"/>
              <a:t>Rediger tekststiler i malen
Andre nivå
Tredje nivå
Fjerde nivå
Femte nivå</a:t>
            </a:r>
          </a:p>
        </p:txBody>
      </p:sp>
      <p:sp>
        <p:nvSpPr>
          <p:cNvPr id="10" name="Date Placeholder 3">
            <a:extLst>
              <a:ext uri="{FF2B5EF4-FFF2-40B4-BE49-F238E27FC236}">
                <a16:creationId xmlns:a16="http://schemas.microsoft.com/office/drawing/2014/main" id="{4B60D1AE-7783-F845-A1BE-121EAA50EE74}"/>
              </a:ext>
            </a:extLst>
          </p:cNvPr>
          <p:cNvSpPr>
            <a:spLocks noGrp="1"/>
          </p:cNvSpPr>
          <p:nvPr>
            <p:ph type="dt" sz="half" idx="2"/>
          </p:nvPr>
        </p:nvSpPr>
        <p:spPr>
          <a:xfrm>
            <a:off x="1191948" y="6489700"/>
            <a:ext cx="1195652" cy="213591"/>
          </a:xfrm>
          <a:prstGeom prst="rect">
            <a:avLst/>
          </a:prstGeom>
        </p:spPr>
        <p:txBody>
          <a:bodyPr vert="horz" lIns="0" tIns="0" rIns="0" bIns="0" rtlCol="0" anchor="t"/>
          <a:lstStyle>
            <a:lvl1pPr algn="l">
              <a:defRPr sz="800" b="1">
                <a:solidFill>
                  <a:schemeClr val="accent1"/>
                </a:solidFill>
                <a:latin typeface="+mn-lt"/>
                <a:cs typeface="Arial" panose="020B0604020202020204" pitchFamily="34" charset="0"/>
              </a:defRPr>
            </a:lvl1pPr>
          </a:lstStyle>
          <a:p>
            <a:fld id="{D09047B4-DB4B-4265-B5D0-E5D5A47CBFD2}" type="datetime1">
              <a:rPr lang="nb-NO" smtClean="0"/>
              <a:t>08.02.2024</a:t>
            </a:fld>
            <a:endParaRPr lang="nb-NO"/>
          </a:p>
        </p:txBody>
      </p:sp>
      <p:sp>
        <p:nvSpPr>
          <p:cNvPr id="11" name="Footer Placeholder 4">
            <a:extLst>
              <a:ext uri="{FF2B5EF4-FFF2-40B4-BE49-F238E27FC236}">
                <a16:creationId xmlns:a16="http://schemas.microsoft.com/office/drawing/2014/main" id="{68FB8E74-76BE-2043-A6EF-C72B3D9A56E0}"/>
              </a:ext>
            </a:extLst>
          </p:cNvPr>
          <p:cNvSpPr>
            <a:spLocks noGrp="1"/>
          </p:cNvSpPr>
          <p:nvPr>
            <p:ph type="ftr" sz="quarter" idx="3"/>
          </p:nvPr>
        </p:nvSpPr>
        <p:spPr>
          <a:xfrm>
            <a:off x="2449513" y="6489699"/>
            <a:ext cx="4833937" cy="213591"/>
          </a:xfrm>
          <a:prstGeom prst="rect">
            <a:avLst/>
          </a:prstGeom>
        </p:spPr>
        <p:txBody>
          <a:bodyPr vert="horz" lIns="0" tIns="0" rIns="0" bIns="0" rtlCol="0" anchor="t"/>
          <a:lstStyle>
            <a:lvl1pPr algn="l">
              <a:defRPr sz="800">
                <a:solidFill>
                  <a:schemeClr val="accent1"/>
                </a:solidFill>
                <a:latin typeface="+mn-lt"/>
                <a:cs typeface="Arial" panose="020B0604020202020204" pitchFamily="34" charset="0"/>
              </a:defRPr>
            </a:lvl1pPr>
          </a:lstStyle>
          <a:p>
            <a:r>
              <a:rPr lang="en-US"/>
              <a:t>Presentation material not to be used or distributed without permission from the author. </a:t>
            </a:r>
            <a:endParaRPr lang="nb-NO"/>
          </a:p>
        </p:txBody>
      </p:sp>
      <p:sp>
        <p:nvSpPr>
          <p:cNvPr id="12" name="Slide Number Placeholder 5">
            <a:extLst>
              <a:ext uri="{FF2B5EF4-FFF2-40B4-BE49-F238E27FC236}">
                <a16:creationId xmlns:a16="http://schemas.microsoft.com/office/drawing/2014/main" id="{DE631BEF-7144-444E-B530-DAF70394956F}"/>
              </a:ext>
            </a:extLst>
          </p:cNvPr>
          <p:cNvSpPr>
            <a:spLocks noGrp="1"/>
          </p:cNvSpPr>
          <p:nvPr>
            <p:ph type="sldNum" sz="quarter" idx="4"/>
          </p:nvPr>
        </p:nvSpPr>
        <p:spPr>
          <a:xfrm>
            <a:off x="803276" y="6489699"/>
            <a:ext cx="332798" cy="213591"/>
          </a:xfrm>
          <a:prstGeom prst="rect">
            <a:avLst/>
          </a:prstGeom>
        </p:spPr>
        <p:txBody>
          <a:bodyPr vert="horz" lIns="0" tIns="0" rIns="0" bIns="0" rtlCol="0" anchor="t"/>
          <a:lstStyle>
            <a:lvl1pPr algn="l">
              <a:defRPr sz="800" b="1">
                <a:solidFill>
                  <a:schemeClr val="accent1"/>
                </a:solidFill>
                <a:latin typeface="+mn-lt"/>
                <a:cs typeface="Arial" panose="020B0604020202020204" pitchFamily="34" charset="0"/>
              </a:defRPr>
            </a:lvl1pPr>
          </a:lstStyle>
          <a:p>
            <a:fld id="{E4F9EB86-8110-D14E-B8CF-CB8DE250DDC0}" type="slidenum">
              <a:rPr lang="nb-NO" smtClean="0"/>
              <a:pPr/>
              <a:t>‹#›</a:t>
            </a:fld>
            <a:endParaRPr lang="nb-NO"/>
          </a:p>
        </p:txBody>
      </p:sp>
    </p:spTree>
    <p:extLst>
      <p:ext uri="{BB962C8B-B14F-4D97-AF65-F5344CB8AC3E}">
        <p14:creationId xmlns:p14="http://schemas.microsoft.com/office/powerpoint/2010/main" val="60735764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777" r:id="rId29"/>
    <p:sldLayoutId id="2147483778" r:id="rId30"/>
    <p:sldLayoutId id="2147483779" r:id="rId31"/>
    <p:sldLayoutId id="2147483817" r:id="rId32"/>
    <p:sldLayoutId id="2147483819" r:id="rId33"/>
    <p:sldLayoutId id="2147483820" r:id="rId34"/>
    <p:sldLayoutId id="2147483823" r:id="rId35"/>
    <p:sldLayoutId id="2147483824" r:id="rId36"/>
  </p:sldLayoutIdLst>
  <p:hf hdr="0"/>
  <p:txStyles>
    <p:titleStyle>
      <a:lvl1pPr algn="l" defTabSz="914400" rtl="0" eaLnBrk="1" latinLnBrk="0" hangingPunct="1">
        <a:lnSpc>
          <a:spcPct val="90000"/>
        </a:lnSpc>
        <a:spcBef>
          <a:spcPct val="0"/>
        </a:spcBef>
        <a:buNone/>
        <a:defRPr sz="3200" b="1" kern="1200">
          <a:solidFill>
            <a:schemeClr val="accent1"/>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Font typeface="Arial"/>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5ACBF0"/>
          </p15:clr>
        </p15:guide>
        <p15:guide id="2" orient="horz" pos="4088">
          <p15:clr>
            <a:srgbClr val="5ACBF0"/>
          </p15:clr>
        </p15:guide>
        <p15:guide id="3" pos="506">
          <p15:clr>
            <a:srgbClr val="5ACBF0"/>
          </p15:clr>
        </p15:guide>
        <p15:guide id="4" orient="horz" pos="2583">
          <p15:clr>
            <a:srgbClr val="A4A3A4"/>
          </p15:clr>
        </p15:guide>
        <p15:guide id="5" orient="horz" pos="1457">
          <p15:clr>
            <a:srgbClr val="5ACBF0"/>
          </p15:clr>
        </p15:guide>
        <p15:guide id="6" orient="horz" pos="640">
          <p15:clr>
            <a:srgbClr val="A4A3A4"/>
          </p15:clr>
        </p15:guide>
        <p15:guide id="7" orient="horz">
          <p15:clr>
            <a:srgbClr val="F26B43"/>
          </p15:clr>
        </p15:guide>
        <p15:guide id="8">
          <p15:clr>
            <a:srgbClr val="F26B43"/>
          </p15:clr>
        </p15:guide>
        <p15:guide id="9" pos="1504">
          <p15:clr>
            <a:srgbClr val="A4A3A4"/>
          </p15:clr>
        </p15:guide>
        <p15:guide id="10" pos="1543">
          <p15:clr>
            <a:srgbClr val="A4A3A4"/>
          </p15:clr>
        </p15:guide>
        <p15:guide id="11" pos="3046">
          <p15:clr>
            <a:srgbClr val="A4A3A4"/>
          </p15:clr>
        </p15:guide>
        <p15:guide id="12" pos="3089">
          <p15:clr>
            <a:srgbClr val="A4A3A4"/>
          </p15:clr>
        </p15:guide>
        <p15:guide id="13" pos="4588">
          <p15:clr>
            <a:srgbClr val="A4A3A4"/>
          </p15:clr>
        </p15:guide>
        <p15:guide id="14" pos="4634">
          <p15:clr>
            <a:srgbClr val="A4A3A4"/>
          </p15:clr>
        </p15:guide>
        <p15:guide id="15" pos="6131">
          <p15:clr>
            <a:srgbClr val="A4A3A4"/>
          </p15:clr>
        </p15:guide>
        <p15:guide id="16" pos="6176">
          <p15:clr>
            <a:srgbClr val="A4A3A4"/>
          </p15:clr>
        </p15:guide>
        <p15:guide id="17" pos="7219">
          <p15:clr>
            <a:srgbClr val="5ACBF0"/>
          </p15:clr>
        </p15:guide>
        <p15:guide id="18" pos="7446">
          <p15:clr>
            <a:srgbClr val="5ACBF0"/>
          </p15:clr>
        </p15:guide>
        <p15:guide id="19" orient="horz" pos="232">
          <p15:clr>
            <a:srgbClr val="5ACBF0"/>
          </p15:clr>
        </p15:guide>
        <p15:guide id="20" orient="horz" pos="4320">
          <p15:clr>
            <a:srgbClr val="F26B43"/>
          </p15:clr>
        </p15:guide>
        <p15:guide id="21" pos="7680">
          <p15:clr>
            <a:srgbClr val="F26B43"/>
          </p15:clr>
        </p15:guide>
        <p15:guide id="22" pos="3840">
          <p15:clr>
            <a:srgbClr val="5ACBF0"/>
          </p15:clr>
        </p15:guide>
        <p15:guide id="23" orient="horz" pos="1262">
          <p15:clr>
            <a:srgbClr val="5ACBF0"/>
          </p15:clr>
        </p15:guide>
        <p15:guide id="24" orient="horz" pos="3891">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F3ED93A6-6536-D745-881C-D4CFED71480E}"/>
              </a:ext>
            </a:extLst>
          </p:cNvPr>
          <p:cNvSpPr>
            <a:spLocks noGrp="1"/>
          </p:cNvSpPr>
          <p:nvPr>
            <p:ph type="title"/>
          </p:nvPr>
        </p:nvSpPr>
        <p:spPr>
          <a:xfrm>
            <a:off x="803275" y="368300"/>
            <a:ext cx="10656888" cy="993362"/>
          </a:xfrm>
          <a:prstGeom prst="rect">
            <a:avLst/>
          </a:prstGeom>
        </p:spPr>
        <p:txBody>
          <a:bodyPr vert="horz" lIns="0" tIns="0" rIns="0" bIns="0" rtlCol="0" anchor="b">
            <a:normAutofit/>
          </a:bodyPr>
          <a:lstStyle/>
          <a:p>
            <a:r>
              <a:rPr lang="nb-NO" noProof="0" dirty="0"/>
              <a:t>Klikk for å redigere tittelstil</a:t>
            </a:r>
          </a:p>
        </p:txBody>
      </p:sp>
      <p:sp>
        <p:nvSpPr>
          <p:cNvPr id="9" name="Text Placeholder 2">
            <a:extLst>
              <a:ext uri="{FF2B5EF4-FFF2-40B4-BE49-F238E27FC236}">
                <a16:creationId xmlns:a16="http://schemas.microsoft.com/office/drawing/2014/main" id="{B6892C9E-B739-8D4B-9EC0-74595C7C044E}"/>
              </a:ext>
            </a:extLst>
          </p:cNvPr>
          <p:cNvSpPr>
            <a:spLocks noGrp="1"/>
          </p:cNvSpPr>
          <p:nvPr>
            <p:ph type="body" idx="1"/>
          </p:nvPr>
        </p:nvSpPr>
        <p:spPr>
          <a:xfrm>
            <a:off x="803275" y="1679713"/>
            <a:ext cx="10656888" cy="4497249"/>
          </a:xfrm>
          <a:prstGeom prst="rect">
            <a:avLst/>
          </a:prstGeom>
        </p:spPr>
        <p:txBody>
          <a:bodyPr vert="horz" lIns="0" tIns="0" rIns="0" bIns="0" rtlCol="0">
            <a:normAutofit/>
          </a:bodyPr>
          <a:lstStyle/>
          <a:p>
            <a:pPr lvl="0"/>
            <a:r>
              <a:rPr lang="nb-NO" noProof="0" dirty="0"/>
              <a:t>Rediger tekststiler i malen
Andre nivå
Tredje nivå
Fjerde nivå
Femte nivå</a:t>
            </a:r>
          </a:p>
        </p:txBody>
      </p:sp>
      <p:sp>
        <p:nvSpPr>
          <p:cNvPr id="10" name="Date Placeholder 3">
            <a:extLst>
              <a:ext uri="{FF2B5EF4-FFF2-40B4-BE49-F238E27FC236}">
                <a16:creationId xmlns:a16="http://schemas.microsoft.com/office/drawing/2014/main" id="{4B60D1AE-7783-F845-A1BE-121EAA50EE74}"/>
              </a:ext>
            </a:extLst>
          </p:cNvPr>
          <p:cNvSpPr>
            <a:spLocks noGrp="1"/>
          </p:cNvSpPr>
          <p:nvPr>
            <p:ph type="dt" sz="half" idx="2"/>
          </p:nvPr>
        </p:nvSpPr>
        <p:spPr>
          <a:xfrm>
            <a:off x="1191948" y="6489700"/>
            <a:ext cx="1195652" cy="213591"/>
          </a:xfrm>
          <a:prstGeom prst="rect">
            <a:avLst/>
          </a:prstGeom>
        </p:spPr>
        <p:txBody>
          <a:bodyPr vert="horz" lIns="0" tIns="0" rIns="0" bIns="0" rtlCol="0" anchor="t"/>
          <a:lstStyle>
            <a:lvl1pPr algn="l">
              <a:defRPr sz="800" b="1">
                <a:solidFill>
                  <a:schemeClr val="accent1"/>
                </a:solidFill>
                <a:latin typeface="+mn-lt"/>
                <a:cs typeface="Arial" panose="020B0604020202020204" pitchFamily="34" charset="0"/>
              </a:defRPr>
            </a:lvl1pPr>
          </a:lstStyle>
          <a:p>
            <a:fld id="{09911C46-E681-4BA8-82B6-3A5C25F32312}" type="datetime1">
              <a:rPr lang="nb-NO" smtClean="0"/>
              <a:pPr/>
              <a:t>08.02.2024</a:t>
            </a:fld>
            <a:endParaRPr lang="nb-NO"/>
          </a:p>
        </p:txBody>
      </p:sp>
      <p:sp>
        <p:nvSpPr>
          <p:cNvPr id="11" name="Footer Placeholder 4">
            <a:extLst>
              <a:ext uri="{FF2B5EF4-FFF2-40B4-BE49-F238E27FC236}">
                <a16:creationId xmlns:a16="http://schemas.microsoft.com/office/drawing/2014/main" id="{68FB8E74-76BE-2043-A6EF-C72B3D9A56E0}"/>
              </a:ext>
            </a:extLst>
          </p:cNvPr>
          <p:cNvSpPr>
            <a:spLocks noGrp="1"/>
          </p:cNvSpPr>
          <p:nvPr>
            <p:ph type="ftr" sz="quarter" idx="3"/>
          </p:nvPr>
        </p:nvSpPr>
        <p:spPr>
          <a:xfrm>
            <a:off x="2449513" y="6489699"/>
            <a:ext cx="4833937" cy="213591"/>
          </a:xfrm>
          <a:prstGeom prst="rect">
            <a:avLst/>
          </a:prstGeom>
        </p:spPr>
        <p:txBody>
          <a:bodyPr vert="horz" lIns="0" tIns="0" rIns="0" bIns="0" rtlCol="0" anchor="t"/>
          <a:lstStyle>
            <a:lvl1pPr algn="l">
              <a:defRPr sz="800">
                <a:solidFill>
                  <a:schemeClr val="accent1"/>
                </a:solidFill>
                <a:latin typeface="+mn-lt"/>
                <a:cs typeface="Arial" panose="020B0604020202020204" pitchFamily="34" charset="0"/>
              </a:defRPr>
            </a:lvl1pPr>
          </a:lstStyle>
          <a:p>
            <a:r>
              <a:rPr lang="nb-NO"/>
              <a:t>Kolumnetittel</a:t>
            </a:r>
          </a:p>
        </p:txBody>
      </p:sp>
      <p:sp>
        <p:nvSpPr>
          <p:cNvPr id="12" name="Slide Number Placeholder 5">
            <a:extLst>
              <a:ext uri="{FF2B5EF4-FFF2-40B4-BE49-F238E27FC236}">
                <a16:creationId xmlns:a16="http://schemas.microsoft.com/office/drawing/2014/main" id="{DE631BEF-7144-444E-B530-DAF70394956F}"/>
              </a:ext>
            </a:extLst>
          </p:cNvPr>
          <p:cNvSpPr>
            <a:spLocks noGrp="1"/>
          </p:cNvSpPr>
          <p:nvPr>
            <p:ph type="sldNum" sz="quarter" idx="4"/>
          </p:nvPr>
        </p:nvSpPr>
        <p:spPr>
          <a:xfrm>
            <a:off x="803276" y="6489699"/>
            <a:ext cx="332798" cy="213591"/>
          </a:xfrm>
          <a:prstGeom prst="rect">
            <a:avLst/>
          </a:prstGeom>
        </p:spPr>
        <p:txBody>
          <a:bodyPr vert="horz" lIns="0" tIns="0" rIns="0" bIns="0" rtlCol="0" anchor="t"/>
          <a:lstStyle>
            <a:lvl1pPr algn="l">
              <a:defRPr sz="800" b="1">
                <a:solidFill>
                  <a:schemeClr val="accent1"/>
                </a:solidFill>
                <a:latin typeface="+mn-lt"/>
                <a:cs typeface="Arial" panose="020B0604020202020204" pitchFamily="34" charset="0"/>
              </a:defRPr>
            </a:lvl1pPr>
          </a:lstStyle>
          <a:p>
            <a:fld id="{E4F9EB86-8110-D14E-B8CF-CB8DE250DDC0}" type="slidenum">
              <a:rPr lang="nb-NO" smtClean="0"/>
              <a:pPr/>
              <a:t>‹#›</a:t>
            </a:fld>
            <a:endParaRPr lang="nb-NO" dirty="0"/>
          </a:p>
        </p:txBody>
      </p:sp>
    </p:spTree>
    <p:extLst>
      <p:ext uri="{BB962C8B-B14F-4D97-AF65-F5344CB8AC3E}">
        <p14:creationId xmlns:p14="http://schemas.microsoft.com/office/powerpoint/2010/main" val="205958772"/>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4" r:id="rId19"/>
    <p:sldLayoutId id="2147483818" r:id="rId20"/>
    <p:sldLayoutId id="2147483821" r:id="rId21"/>
    <p:sldLayoutId id="2147483822" r:id="rId22"/>
  </p:sldLayoutIdLst>
  <p:hf hdr="0" ftr="0"/>
  <p:txStyles>
    <p:titleStyle>
      <a:lvl1pPr algn="l" defTabSz="914400" rtl="0" eaLnBrk="1" latinLnBrk="0" hangingPunct="1">
        <a:lnSpc>
          <a:spcPct val="90000"/>
        </a:lnSpc>
        <a:spcBef>
          <a:spcPct val="0"/>
        </a:spcBef>
        <a:buNone/>
        <a:defRPr sz="3200" b="1" kern="1200">
          <a:solidFill>
            <a:schemeClr val="accent1"/>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Font typeface="Arial"/>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5ACBF0"/>
          </p15:clr>
        </p15:guide>
        <p15:guide id="2" orient="horz" pos="4088">
          <p15:clr>
            <a:srgbClr val="5ACBF0"/>
          </p15:clr>
        </p15:guide>
        <p15:guide id="3" pos="506">
          <p15:clr>
            <a:srgbClr val="5ACBF0"/>
          </p15:clr>
        </p15:guide>
        <p15:guide id="4" orient="horz" pos="2583">
          <p15:clr>
            <a:srgbClr val="A4A3A4"/>
          </p15:clr>
        </p15:guide>
        <p15:guide id="5" orient="horz" pos="1457">
          <p15:clr>
            <a:srgbClr val="5ACBF0"/>
          </p15:clr>
        </p15:guide>
        <p15:guide id="6" orient="horz" pos="640">
          <p15:clr>
            <a:srgbClr val="A4A3A4"/>
          </p15:clr>
        </p15:guide>
        <p15:guide id="7" orient="horz">
          <p15:clr>
            <a:srgbClr val="F26B43"/>
          </p15:clr>
        </p15:guide>
        <p15:guide id="8">
          <p15:clr>
            <a:srgbClr val="F26B43"/>
          </p15:clr>
        </p15:guide>
        <p15:guide id="9" pos="1504">
          <p15:clr>
            <a:srgbClr val="A4A3A4"/>
          </p15:clr>
        </p15:guide>
        <p15:guide id="10" pos="1543">
          <p15:clr>
            <a:srgbClr val="A4A3A4"/>
          </p15:clr>
        </p15:guide>
        <p15:guide id="11" pos="3046">
          <p15:clr>
            <a:srgbClr val="A4A3A4"/>
          </p15:clr>
        </p15:guide>
        <p15:guide id="12" pos="3089">
          <p15:clr>
            <a:srgbClr val="A4A3A4"/>
          </p15:clr>
        </p15:guide>
        <p15:guide id="13" pos="4588">
          <p15:clr>
            <a:srgbClr val="A4A3A4"/>
          </p15:clr>
        </p15:guide>
        <p15:guide id="14" pos="4634">
          <p15:clr>
            <a:srgbClr val="A4A3A4"/>
          </p15:clr>
        </p15:guide>
        <p15:guide id="15" pos="6131">
          <p15:clr>
            <a:srgbClr val="A4A3A4"/>
          </p15:clr>
        </p15:guide>
        <p15:guide id="16" pos="6176">
          <p15:clr>
            <a:srgbClr val="A4A3A4"/>
          </p15:clr>
        </p15:guide>
        <p15:guide id="17" pos="7219">
          <p15:clr>
            <a:srgbClr val="5ACBF0"/>
          </p15:clr>
        </p15:guide>
        <p15:guide id="18" pos="7446">
          <p15:clr>
            <a:srgbClr val="5ACBF0"/>
          </p15:clr>
        </p15:guide>
        <p15:guide id="19" orient="horz" pos="232">
          <p15:clr>
            <a:srgbClr val="5ACBF0"/>
          </p15:clr>
        </p15:guide>
        <p15:guide id="20" orient="horz" pos="4320">
          <p15:clr>
            <a:srgbClr val="F26B43"/>
          </p15:clr>
        </p15:guide>
        <p15:guide id="21" pos="7680">
          <p15:clr>
            <a:srgbClr val="F26B43"/>
          </p15:clr>
        </p15:guide>
        <p15:guide id="22" pos="3840">
          <p15:clr>
            <a:srgbClr val="5ACBF0"/>
          </p15:clr>
        </p15:guide>
        <p15:guide id="23" orient="horz" pos="1262">
          <p15:clr>
            <a:srgbClr val="5ACBF0"/>
          </p15:clr>
        </p15:guide>
        <p15:guide id="24" orient="horz" pos="389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9.png"/><Relationship Id="rId1" Type="http://schemas.openxmlformats.org/officeDocument/2006/relationships/slideLayout" Target="../slideLayouts/slideLayout99.xml"/></Relationships>
</file>

<file path=ppt/slides/_rels/slide1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4.xml"/></Relationships>
</file>

<file path=ppt/slides/_rels/slide19.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search?tenders=false&amp;callIdentifier=HORIZON-JTI-CLEANH2-2024" TargetMode="External"/><Relationship Id="rId2" Type="http://schemas.openxmlformats.org/officeDocument/2006/relationships/notesSlide" Target="../notesSlides/notesSlide6.xml"/><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13" Type="http://schemas.openxmlformats.org/officeDocument/2006/relationships/image" Target="../media/image47.png"/><Relationship Id="rId18" Type="http://schemas.openxmlformats.org/officeDocument/2006/relationships/image" Target="../media/image52.svg"/><Relationship Id="rId26" Type="http://schemas.openxmlformats.org/officeDocument/2006/relationships/image" Target="../media/image60.tiff"/><Relationship Id="rId39" Type="http://schemas.openxmlformats.org/officeDocument/2006/relationships/image" Target="../media/image73.png"/><Relationship Id="rId21" Type="http://schemas.openxmlformats.org/officeDocument/2006/relationships/image" Target="../media/image55.png"/><Relationship Id="rId34" Type="http://schemas.openxmlformats.org/officeDocument/2006/relationships/image" Target="../media/image68.png"/><Relationship Id="rId42" Type="http://schemas.openxmlformats.org/officeDocument/2006/relationships/image" Target="../media/image76.png"/><Relationship Id="rId47" Type="http://schemas.openxmlformats.org/officeDocument/2006/relationships/image" Target="../media/image80.jpeg"/><Relationship Id="rId50" Type="http://schemas.openxmlformats.org/officeDocument/2006/relationships/image" Target="../media/image83.png"/><Relationship Id="rId7" Type="http://schemas.openxmlformats.org/officeDocument/2006/relationships/image" Target="../media/image41.png"/><Relationship Id="rId2" Type="http://schemas.openxmlformats.org/officeDocument/2006/relationships/notesSlide" Target="../notesSlides/notesSlide1.xml"/><Relationship Id="rId16" Type="http://schemas.openxmlformats.org/officeDocument/2006/relationships/image" Target="../media/image50.svg"/><Relationship Id="rId29" Type="http://schemas.openxmlformats.org/officeDocument/2006/relationships/image" Target="../media/image63.png"/><Relationship Id="rId11" Type="http://schemas.openxmlformats.org/officeDocument/2006/relationships/image" Target="../media/image45.png"/><Relationship Id="rId24" Type="http://schemas.openxmlformats.org/officeDocument/2006/relationships/image" Target="../media/image58.tiff"/><Relationship Id="rId32" Type="http://schemas.openxmlformats.org/officeDocument/2006/relationships/image" Target="../media/image66.png"/><Relationship Id="rId37" Type="http://schemas.openxmlformats.org/officeDocument/2006/relationships/image" Target="../media/image71.png"/><Relationship Id="rId40" Type="http://schemas.openxmlformats.org/officeDocument/2006/relationships/image" Target="../media/image74.png"/><Relationship Id="rId45" Type="http://schemas.openxmlformats.org/officeDocument/2006/relationships/hyperlink" Target="https://www.forskningsradet.no/horisont-europa/ncp-nasjonale-kontaktpersoner/" TargetMode="External"/><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tiff"/><Relationship Id="rId28" Type="http://schemas.openxmlformats.org/officeDocument/2006/relationships/image" Target="../media/image62.png"/><Relationship Id="rId36" Type="http://schemas.openxmlformats.org/officeDocument/2006/relationships/image" Target="../media/image70.png"/><Relationship Id="rId49" Type="http://schemas.openxmlformats.org/officeDocument/2006/relationships/image" Target="../media/image82.jpeg"/><Relationship Id="rId10" Type="http://schemas.openxmlformats.org/officeDocument/2006/relationships/image" Target="../media/image44.svg"/><Relationship Id="rId19" Type="http://schemas.openxmlformats.org/officeDocument/2006/relationships/image" Target="../media/image53.png"/><Relationship Id="rId31" Type="http://schemas.openxmlformats.org/officeDocument/2006/relationships/image" Target="../media/image65.jpeg"/><Relationship Id="rId44" Type="http://schemas.openxmlformats.org/officeDocument/2006/relationships/image" Target="../media/image78.pn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 Id="rId22" Type="http://schemas.openxmlformats.org/officeDocument/2006/relationships/image" Target="../media/image56.svg"/><Relationship Id="rId27" Type="http://schemas.openxmlformats.org/officeDocument/2006/relationships/image" Target="../media/image61.png"/><Relationship Id="rId30" Type="http://schemas.openxmlformats.org/officeDocument/2006/relationships/image" Target="../media/image64.svg"/><Relationship Id="rId35" Type="http://schemas.openxmlformats.org/officeDocument/2006/relationships/image" Target="../media/image69.png"/><Relationship Id="rId43" Type="http://schemas.openxmlformats.org/officeDocument/2006/relationships/image" Target="../media/image77.png"/><Relationship Id="rId48" Type="http://schemas.openxmlformats.org/officeDocument/2006/relationships/image" Target="../media/image81.jpeg"/><Relationship Id="rId8" Type="http://schemas.openxmlformats.org/officeDocument/2006/relationships/image" Target="../media/image42.svg"/><Relationship Id="rId3" Type="http://schemas.openxmlformats.org/officeDocument/2006/relationships/image" Target="../media/image37.png"/><Relationship Id="rId12" Type="http://schemas.openxmlformats.org/officeDocument/2006/relationships/image" Target="../media/image46.svg"/><Relationship Id="rId17" Type="http://schemas.openxmlformats.org/officeDocument/2006/relationships/image" Target="../media/image51.png"/><Relationship Id="rId25" Type="http://schemas.openxmlformats.org/officeDocument/2006/relationships/image" Target="../media/image59.tiff"/><Relationship Id="rId33" Type="http://schemas.openxmlformats.org/officeDocument/2006/relationships/image" Target="../media/image67.png"/><Relationship Id="rId38" Type="http://schemas.openxmlformats.org/officeDocument/2006/relationships/image" Target="../media/image72.png"/><Relationship Id="rId46" Type="http://schemas.openxmlformats.org/officeDocument/2006/relationships/image" Target="../media/image79.jpeg"/><Relationship Id="rId20" Type="http://schemas.openxmlformats.org/officeDocument/2006/relationships/image" Target="../media/image54.svg"/><Relationship Id="rId41" Type="http://schemas.openxmlformats.org/officeDocument/2006/relationships/image" Target="../media/image75.png"/><Relationship Id="rId1" Type="http://schemas.openxmlformats.org/officeDocument/2006/relationships/slideLayout" Target="../slideLayouts/slideLayout98.xml"/><Relationship Id="rId6" Type="http://schemas.openxmlformats.org/officeDocument/2006/relationships/image" Target="../media/image40.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8" Type="http://schemas.openxmlformats.org/officeDocument/2006/relationships/hyperlink" Target="https://www.clean-hydrogen.europa.eu/" TargetMode="External"/><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7.xml"/><Relationship Id="rId1" Type="http://schemas.openxmlformats.org/officeDocument/2006/relationships/slideLayout" Target="../slideLayouts/slideLayout75.xml"/><Relationship Id="rId6"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hyperlink" Target="https://hydrogeneuroperesearch.eu/members/" TargetMode="External"/><Relationship Id="rId4" Type="http://schemas.openxmlformats.org/officeDocument/2006/relationships/image" Target="../media/image107.png"/><Relationship Id="rId9" Type="http://schemas.openxmlformats.org/officeDocument/2006/relationships/hyperlink" Target="https://hydrogeneurope.eu/members-location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75.xml"/></Relationships>
</file>

<file path=ppt/slides/_rels/slide23.xml.rels><?xml version="1.0" encoding="UTF-8" standalone="yes"?>
<Relationships xmlns="http://schemas.openxmlformats.org/package/2006/relationships"><Relationship Id="rId8" Type="http://schemas.openxmlformats.org/officeDocument/2006/relationships/hyperlink" Target="https://www.forskningsradet.no/utlysninger/2023/pes-horisont-europa-rammebevigning/"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58.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hyperlink" Target="https://eufunds.me/how-to-get-a-pic-number-on-the-funding-tenders-portal/" TargetMode="External"/><Relationship Id="rId4" Type="http://schemas.openxmlformats.org/officeDocument/2006/relationships/diagramLayout" Target="../diagrams/layout1.xml"/><Relationship Id="rId9" Type="http://schemas.openxmlformats.org/officeDocument/2006/relationships/hyperlink" Target="https://ec.europa.eu/info/funding-tenders/opportunities/portal/screen/home"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2.png"/><Relationship Id="rId7" Type="http://schemas.openxmlformats.org/officeDocument/2006/relationships/image" Target="../media/image120.png"/><Relationship Id="rId2" Type="http://schemas.openxmlformats.org/officeDocument/2006/relationships/notesSlide" Target="../notesSlides/notesSlide9.xml"/><Relationship Id="rId1" Type="http://schemas.openxmlformats.org/officeDocument/2006/relationships/slideLayout" Target="../slideLayouts/slideLayout58.xml"/><Relationship Id="rId6" Type="http://schemas.openxmlformats.org/officeDocument/2006/relationships/hyperlink" Target="https://kompetansesenter.innovasjonnorge.no/" TargetMode="External"/><Relationship Id="rId5" Type="http://schemas.openxmlformats.org/officeDocument/2006/relationships/hyperlink" Target="https://www.forskningsradet.no/arrangementer/" TargetMode="External"/><Relationship Id="rId4" Type="http://schemas.openxmlformats.org/officeDocument/2006/relationships/image" Target="../media/image113.svg"/></Relationships>
</file>

<file path=ppt/slides/_rels/slide2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xml"/><Relationship Id="rId1" Type="http://schemas.openxmlformats.org/officeDocument/2006/relationships/slideLayout" Target="../slideLayouts/slideLayout58.xml"/><Relationship Id="rId4" Type="http://schemas.openxmlformats.org/officeDocument/2006/relationships/image" Target="../media/image117.svg"/></Relationships>
</file>

<file path=ppt/slides/_rels/slide26.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18.png"/><Relationship Id="rId7" Type="http://schemas.openxmlformats.org/officeDocument/2006/relationships/image" Target="../media/image124.png"/><Relationship Id="rId2" Type="http://schemas.openxmlformats.org/officeDocument/2006/relationships/notesSlide" Target="../notesSlides/notesSlide11.xml"/><Relationship Id="rId1" Type="http://schemas.openxmlformats.org/officeDocument/2006/relationships/slideLayout" Target="../slideLayouts/slideLayout58.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19.svg"/></Relationships>
</file>

<file path=ppt/slides/_rels/slide27.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14.png"/><Relationship Id="rId7" Type="http://schemas.openxmlformats.org/officeDocument/2006/relationships/image" Target="../media/image128.png"/><Relationship Id="rId2" Type="http://schemas.openxmlformats.org/officeDocument/2006/relationships/notesSlide" Target="../notesSlides/notesSlide12.xml"/><Relationship Id="rId1" Type="http://schemas.openxmlformats.org/officeDocument/2006/relationships/slideLayout" Target="../slideLayouts/slideLayout58.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15.svg"/></Relationships>
</file>

<file path=ppt/slides/_rels/slide28.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search?tenders=false&amp;callIdentifier=HORIZON-JTI-CLEANH2-2024" TargetMode="External"/><Relationship Id="rId2" Type="http://schemas.openxmlformats.org/officeDocument/2006/relationships/image" Target="../media/image130.png"/><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3" Type="http://schemas.openxmlformats.org/officeDocument/2006/relationships/hyperlink" Target="https://eufunds.me/how-to-get-a-pic-number-on-the-funding-tenders-portal/" TargetMode="External"/><Relationship Id="rId2" Type="http://schemas.openxmlformats.org/officeDocument/2006/relationships/image" Target="../media/image131.png"/><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94.png"/><Relationship Id="rId3" Type="http://schemas.openxmlformats.org/officeDocument/2006/relationships/image" Target="../media/image84.jpeg"/><Relationship Id="rId7" Type="http://schemas.openxmlformats.org/officeDocument/2006/relationships/image" Target="../media/image88.jpeg"/><Relationship Id="rId12" Type="http://schemas.openxmlformats.org/officeDocument/2006/relationships/image" Target="../media/image93.png"/><Relationship Id="rId17" Type="http://schemas.openxmlformats.org/officeDocument/2006/relationships/image" Target="../media/image98.png"/><Relationship Id="rId2" Type="http://schemas.openxmlformats.org/officeDocument/2006/relationships/notesSlide" Target="../notesSlides/notesSlide2.xml"/><Relationship Id="rId16" Type="http://schemas.openxmlformats.org/officeDocument/2006/relationships/image" Target="../media/image97.png"/><Relationship Id="rId1" Type="http://schemas.openxmlformats.org/officeDocument/2006/relationships/slideLayout" Target="../slideLayouts/slideLayout89.xml"/><Relationship Id="rId6" Type="http://schemas.openxmlformats.org/officeDocument/2006/relationships/image" Target="../media/image87.jpeg"/><Relationship Id="rId11" Type="http://schemas.openxmlformats.org/officeDocument/2006/relationships/image" Target="../media/image92.jpeg"/><Relationship Id="rId5" Type="http://schemas.openxmlformats.org/officeDocument/2006/relationships/image" Target="../media/image86.jpeg"/><Relationship Id="rId15" Type="http://schemas.openxmlformats.org/officeDocument/2006/relationships/image" Target="../media/image96.jpeg"/><Relationship Id="rId10" Type="http://schemas.openxmlformats.org/officeDocument/2006/relationships/image" Target="../media/image91.jpeg"/><Relationship Id="rId4" Type="http://schemas.openxmlformats.org/officeDocument/2006/relationships/image" Target="../media/image85.jpeg"/><Relationship Id="rId9" Type="http://schemas.openxmlformats.org/officeDocument/2006/relationships/image" Target="../media/image90.png"/><Relationship Id="rId14" Type="http://schemas.openxmlformats.org/officeDocument/2006/relationships/image" Target="../media/image95.jpeg"/></Relationships>
</file>

<file path=ppt/slides/_rels/slide3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9.png"/><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79.xml"/></Relationships>
</file>

<file path=ppt/slides/_rels/slide32.xml.rels><?xml version="1.0" encoding="UTF-8" standalone="yes"?>
<Relationships xmlns="http://schemas.openxmlformats.org/package/2006/relationships"><Relationship Id="rId3" Type="http://schemas.openxmlformats.org/officeDocument/2006/relationships/hyperlink" Target="https://www.forskningsradet.no/utlysninger/2024/brasil-forskning-teknologi/" TargetMode="External"/><Relationship Id="rId2" Type="http://schemas.openxmlformats.org/officeDocument/2006/relationships/notesSlide" Target="../notesSlides/notesSlide14.xml"/><Relationship Id="rId1" Type="http://schemas.openxmlformats.org/officeDocument/2006/relationships/slideLayout" Target="../slideLayouts/slideLayout77.xml"/><Relationship Id="rId6" Type="http://schemas.openxmlformats.org/officeDocument/2006/relationships/image" Target="../media/image83.png"/><Relationship Id="rId5" Type="http://schemas.openxmlformats.org/officeDocument/2006/relationships/image" Target="../media/image132.png"/><Relationship Id="rId4" Type="http://schemas.openxmlformats.org/officeDocument/2006/relationships/hyperlink" Target="https://www.forskningsradet.no/utlysninger/2024/kompetanseprosjekt-naringslivet/"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1.xml"/></Relationships>
</file>

<file path=ppt/slides/_rels/slide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0.xml"/></Relationships>
</file>

<file path=ppt/slides/_rels/slide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549919-AB34-B749-F2D1-6258B7359D4F}"/>
              </a:ext>
            </a:extLst>
          </p:cNvPr>
          <p:cNvSpPr>
            <a:spLocks noGrp="1"/>
          </p:cNvSpPr>
          <p:nvPr>
            <p:ph type="body" sz="quarter" idx="14"/>
          </p:nvPr>
        </p:nvSpPr>
        <p:spPr/>
        <p:txBody>
          <a:bodyPr/>
          <a:lstStyle/>
          <a:p>
            <a:endParaRPr lang="nb-NO" dirty="0"/>
          </a:p>
        </p:txBody>
      </p:sp>
      <p:sp>
        <p:nvSpPr>
          <p:cNvPr id="4" name="Title 3">
            <a:extLst>
              <a:ext uri="{FF2B5EF4-FFF2-40B4-BE49-F238E27FC236}">
                <a16:creationId xmlns:a16="http://schemas.microsoft.com/office/drawing/2014/main" id="{EB273BDB-D75F-B21F-F5CD-272AA4CA9530}"/>
              </a:ext>
            </a:extLst>
          </p:cNvPr>
          <p:cNvSpPr>
            <a:spLocks noGrp="1"/>
          </p:cNvSpPr>
          <p:nvPr>
            <p:ph type="ctrTitle"/>
          </p:nvPr>
        </p:nvSpPr>
        <p:spPr>
          <a:xfrm>
            <a:off x="531555" y="925200"/>
            <a:ext cx="10562687" cy="1656000"/>
          </a:xfrm>
        </p:spPr>
        <p:txBody>
          <a:bodyPr>
            <a:normAutofit/>
          </a:bodyPr>
          <a:lstStyle/>
          <a:p>
            <a:r>
              <a:rPr lang="nb-NO" sz="6000" b="0" dirty="0" err="1"/>
              <a:t>Horizon</a:t>
            </a:r>
            <a:r>
              <a:rPr lang="nb-NO" sz="6000" b="0" dirty="0"/>
              <a:t> Europe</a:t>
            </a:r>
            <a:br>
              <a:rPr lang="nb-NO" sz="6000" b="0" dirty="0"/>
            </a:br>
            <a:r>
              <a:rPr lang="nb-NO" sz="4400" b="0" dirty="0" err="1"/>
              <a:t>Clean</a:t>
            </a:r>
            <a:r>
              <a:rPr lang="nb-NO" sz="4400" b="0" dirty="0"/>
              <a:t> Hydrogen </a:t>
            </a:r>
            <a:r>
              <a:rPr lang="nb-NO" sz="4400" b="0" dirty="0" err="1"/>
              <a:t>Partnership</a:t>
            </a:r>
            <a:r>
              <a:rPr lang="nb-NO" sz="4400" b="0" dirty="0"/>
              <a:t> JU – </a:t>
            </a:r>
            <a:r>
              <a:rPr lang="nb-NO" sz="4400" b="0" dirty="0" err="1"/>
              <a:t>calls</a:t>
            </a:r>
            <a:r>
              <a:rPr lang="nb-NO" sz="4400" b="0" dirty="0"/>
              <a:t> 2024</a:t>
            </a:r>
            <a:endParaRPr lang="nb-NO" sz="4400" dirty="0"/>
          </a:p>
        </p:txBody>
      </p:sp>
      <p:sp>
        <p:nvSpPr>
          <p:cNvPr id="6" name="Text Placeholder 5">
            <a:extLst>
              <a:ext uri="{FF2B5EF4-FFF2-40B4-BE49-F238E27FC236}">
                <a16:creationId xmlns:a16="http://schemas.microsoft.com/office/drawing/2014/main" id="{B783C4DB-1E3E-4C4A-76F3-9A077B958B74}"/>
              </a:ext>
            </a:extLst>
          </p:cNvPr>
          <p:cNvSpPr>
            <a:spLocks noGrp="1"/>
          </p:cNvSpPr>
          <p:nvPr>
            <p:ph type="body" sz="quarter" idx="17"/>
          </p:nvPr>
        </p:nvSpPr>
        <p:spPr/>
        <p:txBody>
          <a:bodyPr/>
          <a:lstStyle/>
          <a:p>
            <a:endParaRPr lang="nb-NO"/>
          </a:p>
        </p:txBody>
      </p:sp>
      <p:pic>
        <p:nvPicPr>
          <p:cNvPr id="7" name="logo_">
            <a:extLst>
              <a:ext uri="{FF2B5EF4-FFF2-40B4-BE49-F238E27FC236}">
                <a16:creationId xmlns:a16="http://schemas.microsoft.com/office/drawing/2014/main" id="{48A56484-4FD5-454D-BDD4-7449DCE5F0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94243" y="6232398"/>
            <a:ext cx="550800" cy="207864"/>
          </a:xfrm>
          <a:prstGeom prst="rect">
            <a:avLst/>
          </a:prstGeom>
          <a:effectLst>
            <a:outerShdw blurRad="50800" dist="50800" dir="5400000" algn="ctr" rotWithShape="0">
              <a:srgbClr val="C80000">
                <a:alpha val="0"/>
              </a:srgbClr>
            </a:outerShdw>
          </a:effectLst>
        </p:spPr>
      </p:pic>
      <p:sp>
        <p:nvSpPr>
          <p:cNvPr id="3" name="Subtitle 4">
            <a:extLst>
              <a:ext uri="{FF2B5EF4-FFF2-40B4-BE49-F238E27FC236}">
                <a16:creationId xmlns:a16="http://schemas.microsoft.com/office/drawing/2014/main" id="{1CD3EEBF-91BD-0392-2327-9B01CC558D90}"/>
              </a:ext>
            </a:extLst>
          </p:cNvPr>
          <p:cNvSpPr txBox="1">
            <a:spLocks/>
          </p:cNvSpPr>
          <p:nvPr/>
        </p:nvSpPr>
        <p:spPr>
          <a:xfrm>
            <a:off x="8461379" y="4818425"/>
            <a:ext cx="5265725" cy="761947"/>
          </a:xfrm>
          <a:prstGeom prst="rect">
            <a:avLst/>
          </a:prstGeom>
        </p:spPr>
        <p:txBody>
          <a:bodyPr vert="horz" lIns="0" tIns="0" rIns="0" bIns="0" rtlCol="0">
            <a:noAutofit/>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bg1"/>
                </a:solidFill>
                <a:latin typeface="Norway Sans Text" panose="020B0500030000000000" pitchFamily="34" charset="0"/>
                <a:ea typeface="Open Sans" pitchFamily="2" charset="0"/>
                <a:cs typeface="Open Sans" pitchFamily="2" charset="0"/>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nb-NO" sz="1600" b="1" dirty="0">
                <a:latin typeface="+mn-lt"/>
              </a:rPr>
              <a:t>Tim Genge</a:t>
            </a:r>
          </a:p>
          <a:p>
            <a:pPr>
              <a:spcBef>
                <a:spcPts val="0"/>
              </a:spcBef>
            </a:pPr>
            <a:r>
              <a:rPr lang="nb-NO" sz="1600" b="1" dirty="0">
                <a:latin typeface="+mn-lt"/>
              </a:rPr>
              <a:t>EU </a:t>
            </a:r>
            <a:r>
              <a:rPr lang="nb-NO" sz="1600" b="1" dirty="0" err="1">
                <a:latin typeface="+mn-lt"/>
              </a:rPr>
              <a:t>advisor</a:t>
            </a:r>
            <a:endParaRPr lang="nb-NO" sz="1600" b="1" dirty="0">
              <a:latin typeface="+mn-lt"/>
            </a:endParaRPr>
          </a:p>
          <a:p>
            <a:pPr>
              <a:spcBef>
                <a:spcPts val="0"/>
              </a:spcBef>
            </a:pPr>
            <a:r>
              <a:rPr lang="nb-NO" sz="1600" b="1" dirty="0">
                <a:latin typeface="+mn-lt"/>
              </a:rPr>
              <a:t>NCP- National </a:t>
            </a:r>
            <a:r>
              <a:rPr lang="nb-NO" sz="1600" b="1" dirty="0" err="1">
                <a:latin typeface="+mn-lt"/>
              </a:rPr>
              <a:t>Contact</a:t>
            </a:r>
            <a:r>
              <a:rPr lang="nb-NO" sz="1600" b="1" dirty="0">
                <a:latin typeface="+mn-lt"/>
              </a:rPr>
              <a:t> Point </a:t>
            </a:r>
          </a:p>
          <a:p>
            <a:pPr>
              <a:spcBef>
                <a:spcPts val="0"/>
              </a:spcBef>
            </a:pPr>
            <a:r>
              <a:rPr lang="nb-NO" sz="1600" b="1" dirty="0">
                <a:latin typeface="+mn-lt"/>
              </a:rPr>
              <a:t>CL5 – </a:t>
            </a:r>
            <a:r>
              <a:rPr lang="nb-NO" sz="1600" b="1" dirty="0" err="1">
                <a:latin typeface="+mn-lt"/>
              </a:rPr>
              <a:t>climate</a:t>
            </a:r>
            <a:r>
              <a:rPr lang="nb-NO" sz="1600" b="1" dirty="0">
                <a:latin typeface="+mn-lt"/>
              </a:rPr>
              <a:t>, energy og </a:t>
            </a:r>
            <a:r>
              <a:rPr lang="nb-NO" sz="1600" b="1" dirty="0" err="1">
                <a:latin typeface="+mn-lt"/>
              </a:rPr>
              <a:t>mobility</a:t>
            </a:r>
            <a:endParaRPr lang="nb-NO" sz="1600" b="1" dirty="0">
              <a:latin typeface="+mn-lt"/>
            </a:endParaRPr>
          </a:p>
          <a:p>
            <a:pPr>
              <a:spcBef>
                <a:spcPts val="0"/>
              </a:spcBef>
            </a:pPr>
            <a:r>
              <a:rPr lang="nb-NO" sz="1600" b="1" dirty="0">
                <a:latin typeface="+mn-lt"/>
              </a:rPr>
              <a:t>Innovation Norway</a:t>
            </a:r>
          </a:p>
          <a:p>
            <a:endParaRPr lang="nb-NO" sz="1400" b="1" dirty="0">
              <a:latin typeface="+mn-lt"/>
            </a:endParaRPr>
          </a:p>
        </p:txBody>
      </p:sp>
    </p:spTree>
    <p:extLst>
      <p:ext uri="{BB962C8B-B14F-4D97-AF65-F5344CB8AC3E}">
        <p14:creationId xmlns:p14="http://schemas.microsoft.com/office/powerpoint/2010/main" val="62705766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37ADE376-DF42-2B88-A005-2B1D3E8879F1}"/>
              </a:ext>
            </a:extLst>
          </p:cNvPr>
          <p:cNvSpPr txBox="1">
            <a:spLocks/>
          </p:cNvSpPr>
          <p:nvPr/>
        </p:nvSpPr>
        <p:spPr>
          <a:xfrm>
            <a:off x="744096" y="492755"/>
            <a:ext cx="11600593" cy="756393"/>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a:solidFill>
                  <a:schemeClr val="tx2"/>
                </a:solidFill>
                <a:latin typeface="Calibri" charset="0"/>
                <a:ea typeface="Calibri" charset="0"/>
                <a:cs typeface="Calibri"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1338C"/>
                </a:solidFill>
                <a:effectLst/>
                <a:uLnTx/>
                <a:uFillTx/>
                <a:latin typeface="Calibri" charset="0"/>
                <a:ea typeface="+mn-ea"/>
                <a:cs typeface="Calibri" charset="0"/>
              </a:rPr>
              <a:t>Maritime calls</a:t>
            </a:r>
            <a:endParaRPr kumimoji="0" lang="nb-NO" sz="3200" b="1" i="0" u="none" strike="noStrike" kern="1200" cap="none" spc="0" normalizeH="0" baseline="0" dirty="0">
              <a:ln>
                <a:noFill/>
              </a:ln>
              <a:solidFill>
                <a:srgbClr val="1C4459"/>
              </a:solidFill>
              <a:effectLst/>
              <a:uLnTx/>
              <a:uFillTx/>
              <a:latin typeface="Calibri" charset="0"/>
              <a:cs typeface="Calibri" charset="0"/>
            </a:endParaRPr>
          </a:p>
        </p:txBody>
      </p:sp>
      <p:graphicFrame>
        <p:nvGraphicFramePr>
          <p:cNvPr id="3" name="Tabell 2">
            <a:extLst>
              <a:ext uri="{FF2B5EF4-FFF2-40B4-BE49-F238E27FC236}">
                <a16:creationId xmlns:a16="http://schemas.microsoft.com/office/drawing/2014/main" id="{58CFCA76-06CC-B7B1-9807-44D0983E8E83}"/>
              </a:ext>
            </a:extLst>
          </p:cNvPr>
          <p:cNvGraphicFramePr>
            <a:graphicFrameLocks noGrp="1"/>
          </p:cNvGraphicFramePr>
          <p:nvPr>
            <p:extLst>
              <p:ext uri="{D42A27DB-BD31-4B8C-83A1-F6EECF244321}">
                <p14:modId xmlns:p14="http://schemas.microsoft.com/office/powerpoint/2010/main" val="2551044646"/>
              </p:ext>
            </p:extLst>
          </p:nvPr>
        </p:nvGraphicFramePr>
        <p:xfrm>
          <a:off x="233181" y="5450845"/>
          <a:ext cx="7380448" cy="914400"/>
        </p:xfrm>
        <a:graphic>
          <a:graphicData uri="http://schemas.openxmlformats.org/drawingml/2006/table">
            <a:tbl>
              <a:tblPr>
                <a:tableStyleId>{5C22544A-7EE6-4342-B048-85BDC9FD1C3A}</a:tableStyleId>
              </a:tblPr>
              <a:tblGrid>
                <a:gridCol w="3266756">
                  <a:extLst>
                    <a:ext uri="{9D8B030D-6E8A-4147-A177-3AD203B41FA5}">
                      <a16:colId xmlns:a16="http://schemas.microsoft.com/office/drawing/2014/main" val="2564755543"/>
                    </a:ext>
                  </a:extLst>
                </a:gridCol>
                <a:gridCol w="4113692">
                  <a:extLst>
                    <a:ext uri="{9D8B030D-6E8A-4147-A177-3AD203B41FA5}">
                      <a16:colId xmlns:a16="http://schemas.microsoft.com/office/drawing/2014/main" val="2950115673"/>
                    </a:ext>
                  </a:extLst>
                </a:gridCol>
              </a:tblGrid>
              <a:tr h="457200">
                <a:tc>
                  <a:txBody>
                    <a:bodyPr/>
                    <a:lstStyle/>
                    <a:p>
                      <a:pPr algn="ctr" fontAlgn="ctr"/>
                      <a:r>
                        <a:rPr lang="nb-NO" sz="1400" u="none" strike="noStrike" dirty="0">
                          <a:effectLst/>
                        </a:rPr>
                        <a:t>HORIZON-JTI-CLEANH2-2024-03-03</a:t>
                      </a:r>
                      <a:endParaRPr lang="nb-NO" sz="1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t"/>
                      <a:r>
                        <a:rPr lang="en-US" sz="1400" u="none" strike="noStrike" dirty="0">
                          <a:effectLst/>
                        </a:rPr>
                        <a:t>Next generation on-board storage solutions for hydrogen-powered maritime applications</a:t>
                      </a:r>
                      <a:endParaRPr lang="en-US" sz="1400" b="0" i="0" u="none" strike="noStrike" dirty="0">
                        <a:solidFill>
                          <a:srgbClr val="000000"/>
                        </a:solidFill>
                        <a:effectLst/>
                        <a:latin typeface="Calibri" panose="020F0502020204030204" pitchFamily="34" charset="0"/>
                      </a:endParaRPr>
                    </a:p>
                  </a:txBody>
                  <a:tcPr marL="6350" marR="6350" marT="6350" marB="0"/>
                </a:tc>
                <a:extLst>
                  <a:ext uri="{0D108BD9-81ED-4DB2-BD59-A6C34878D82A}">
                    <a16:rowId xmlns:a16="http://schemas.microsoft.com/office/drawing/2014/main" val="1120228475"/>
                  </a:ext>
                </a:extLst>
              </a:tr>
              <a:tr h="457200">
                <a:tc>
                  <a:txBody>
                    <a:bodyPr/>
                    <a:lstStyle/>
                    <a:p>
                      <a:pPr algn="ctr" fontAlgn="ctr"/>
                      <a:r>
                        <a:rPr lang="nb-NO" sz="1400" u="none" strike="noStrike" dirty="0">
                          <a:effectLst/>
                        </a:rPr>
                        <a:t>HORIZON-JTI-CLEANH2-2024-03-04</a:t>
                      </a:r>
                      <a:endParaRPr lang="nb-NO" sz="1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t"/>
                      <a:r>
                        <a:rPr lang="en-US" sz="1400" u="none" strike="noStrike" dirty="0">
                          <a:effectLst/>
                        </a:rPr>
                        <a:t>Demonstration of hydrogen fuel cell-powered inland or short sea shipping</a:t>
                      </a:r>
                      <a:endParaRPr lang="en-US" sz="1400" b="0" i="0" u="none" strike="noStrike" dirty="0">
                        <a:solidFill>
                          <a:srgbClr val="000000"/>
                        </a:solidFill>
                        <a:effectLst/>
                        <a:latin typeface="Calibri" panose="020F0502020204030204" pitchFamily="34" charset="0"/>
                      </a:endParaRPr>
                    </a:p>
                  </a:txBody>
                  <a:tcPr marL="6350" marR="6350" marT="6350" marB="0"/>
                </a:tc>
                <a:extLst>
                  <a:ext uri="{0D108BD9-81ED-4DB2-BD59-A6C34878D82A}">
                    <a16:rowId xmlns:a16="http://schemas.microsoft.com/office/drawing/2014/main" val="1456821021"/>
                  </a:ext>
                </a:extLst>
              </a:tr>
            </a:tbl>
          </a:graphicData>
        </a:graphic>
      </p:graphicFrame>
      <p:graphicFrame>
        <p:nvGraphicFramePr>
          <p:cNvPr id="4" name="Tabell 3">
            <a:extLst>
              <a:ext uri="{FF2B5EF4-FFF2-40B4-BE49-F238E27FC236}">
                <a16:creationId xmlns:a16="http://schemas.microsoft.com/office/drawing/2014/main" id="{8FAF4533-3A6F-DCFC-C820-8922F2A39271}"/>
              </a:ext>
            </a:extLst>
          </p:cNvPr>
          <p:cNvGraphicFramePr>
            <a:graphicFrameLocks noGrp="1"/>
          </p:cNvGraphicFramePr>
          <p:nvPr>
            <p:extLst>
              <p:ext uri="{D42A27DB-BD31-4B8C-83A1-F6EECF244321}">
                <p14:modId xmlns:p14="http://schemas.microsoft.com/office/powerpoint/2010/main" val="1874909277"/>
              </p:ext>
            </p:extLst>
          </p:nvPr>
        </p:nvGraphicFramePr>
        <p:xfrm>
          <a:off x="7615501" y="5439637"/>
          <a:ext cx="1104900" cy="914400"/>
        </p:xfrm>
        <a:graphic>
          <a:graphicData uri="http://schemas.openxmlformats.org/drawingml/2006/table">
            <a:tbl>
              <a:tblPr>
                <a:tableStyleId>{5C22544A-7EE6-4342-B048-85BDC9FD1C3A}</a:tableStyleId>
              </a:tblPr>
              <a:tblGrid>
                <a:gridCol w="1104900">
                  <a:extLst>
                    <a:ext uri="{9D8B030D-6E8A-4147-A177-3AD203B41FA5}">
                      <a16:colId xmlns:a16="http://schemas.microsoft.com/office/drawing/2014/main" val="2571102794"/>
                    </a:ext>
                  </a:extLst>
                </a:gridCol>
              </a:tblGrid>
              <a:tr h="457200">
                <a:tc>
                  <a:txBody>
                    <a:bodyPr/>
                    <a:lstStyle/>
                    <a:p>
                      <a:pPr algn="ctr" fontAlgn="ctr"/>
                      <a:r>
                        <a:rPr lang="nb-NO" sz="1400" u="none" strike="noStrike" dirty="0">
                          <a:effectLst/>
                        </a:rPr>
                        <a:t>RIA</a:t>
                      </a:r>
                      <a:endParaRPr lang="nb-NO" sz="1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70531778"/>
                  </a:ext>
                </a:extLst>
              </a:tr>
              <a:tr h="457200">
                <a:tc>
                  <a:txBody>
                    <a:bodyPr/>
                    <a:lstStyle/>
                    <a:p>
                      <a:pPr algn="ctr" fontAlgn="ctr"/>
                      <a:r>
                        <a:rPr lang="nb-NO" sz="1400" u="none" strike="noStrike" dirty="0">
                          <a:effectLst/>
                        </a:rPr>
                        <a:t>IA</a:t>
                      </a:r>
                      <a:endParaRPr lang="nb-NO" sz="1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344562139"/>
                  </a:ext>
                </a:extLst>
              </a:tr>
            </a:tbl>
          </a:graphicData>
        </a:graphic>
      </p:graphicFrame>
      <p:graphicFrame>
        <p:nvGraphicFramePr>
          <p:cNvPr id="8" name="Tabell 7">
            <a:extLst>
              <a:ext uri="{FF2B5EF4-FFF2-40B4-BE49-F238E27FC236}">
                <a16:creationId xmlns:a16="http://schemas.microsoft.com/office/drawing/2014/main" id="{92EC2C64-E7C3-8D67-D8CD-075A8C7574B0}"/>
              </a:ext>
            </a:extLst>
          </p:cNvPr>
          <p:cNvGraphicFramePr>
            <a:graphicFrameLocks noGrp="1"/>
          </p:cNvGraphicFramePr>
          <p:nvPr>
            <p:extLst>
              <p:ext uri="{D42A27DB-BD31-4B8C-83A1-F6EECF244321}">
                <p14:modId xmlns:p14="http://schemas.microsoft.com/office/powerpoint/2010/main" val="1287438243"/>
              </p:ext>
            </p:extLst>
          </p:nvPr>
        </p:nvGraphicFramePr>
        <p:xfrm>
          <a:off x="8722273" y="5441606"/>
          <a:ext cx="2209800" cy="914400"/>
        </p:xfrm>
        <a:graphic>
          <a:graphicData uri="http://schemas.openxmlformats.org/drawingml/2006/table">
            <a:tbl>
              <a:tblPr>
                <a:tableStyleId>{5C22544A-7EE6-4342-B048-85BDC9FD1C3A}</a:tableStyleId>
              </a:tblPr>
              <a:tblGrid>
                <a:gridCol w="1104900">
                  <a:extLst>
                    <a:ext uri="{9D8B030D-6E8A-4147-A177-3AD203B41FA5}">
                      <a16:colId xmlns:a16="http://schemas.microsoft.com/office/drawing/2014/main" val="1305996974"/>
                    </a:ext>
                  </a:extLst>
                </a:gridCol>
                <a:gridCol w="1104900">
                  <a:extLst>
                    <a:ext uri="{9D8B030D-6E8A-4147-A177-3AD203B41FA5}">
                      <a16:colId xmlns:a16="http://schemas.microsoft.com/office/drawing/2014/main" val="1457447972"/>
                    </a:ext>
                  </a:extLst>
                </a:gridCol>
              </a:tblGrid>
              <a:tr h="457200">
                <a:tc>
                  <a:txBody>
                    <a:bodyPr/>
                    <a:lstStyle/>
                    <a:p>
                      <a:pPr algn="ctr" fontAlgn="ctr"/>
                      <a:r>
                        <a:rPr lang="nb-NO" sz="1400" u="none" strike="noStrike" dirty="0">
                          <a:effectLst/>
                        </a:rPr>
                        <a:t>TRL Start: 4</a:t>
                      </a:r>
                      <a:endParaRPr lang="nb-NO" sz="1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nb-NO" sz="1400" u="none" strike="noStrike" dirty="0">
                          <a:effectLst/>
                        </a:rPr>
                        <a:t>TRL End: 6</a:t>
                      </a:r>
                      <a:endParaRPr lang="nb-NO" sz="1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430441804"/>
                  </a:ext>
                </a:extLst>
              </a:tr>
              <a:tr h="457200">
                <a:tc>
                  <a:txBody>
                    <a:bodyPr/>
                    <a:lstStyle/>
                    <a:p>
                      <a:pPr algn="ctr" fontAlgn="ctr"/>
                      <a:r>
                        <a:rPr lang="nb-NO" sz="1400" u="none" strike="noStrike" dirty="0">
                          <a:effectLst/>
                        </a:rPr>
                        <a:t> TRL Start: 5</a:t>
                      </a:r>
                      <a:endParaRPr lang="nb-NO" sz="1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nb-NO" sz="1400" u="none" strike="noStrike" dirty="0">
                          <a:effectLst/>
                        </a:rPr>
                        <a:t> TRL End: 7</a:t>
                      </a:r>
                      <a:endParaRPr lang="nb-NO" sz="1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100513584"/>
                  </a:ext>
                </a:extLst>
              </a:tr>
            </a:tbl>
          </a:graphicData>
        </a:graphic>
      </p:graphicFrame>
      <p:graphicFrame>
        <p:nvGraphicFramePr>
          <p:cNvPr id="9" name="Tabell 8">
            <a:extLst>
              <a:ext uri="{FF2B5EF4-FFF2-40B4-BE49-F238E27FC236}">
                <a16:creationId xmlns:a16="http://schemas.microsoft.com/office/drawing/2014/main" id="{8239DBD9-7654-12D7-5C9E-C6746C51A311}"/>
              </a:ext>
            </a:extLst>
          </p:cNvPr>
          <p:cNvGraphicFramePr>
            <a:graphicFrameLocks noGrp="1"/>
          </p:cNvGraphicFramePr>
          <p:nvPr>
            <p:extLst>
              <p:ext uri="{D42A27DB-BD31-4B8C-83A1-F6EECF244321}">
                <p14:modId xmlns:p14="http://schemas.microsoft.com/office/powerpoint/2010/main" val="522527903"/>
              </p:ext>
            </p:extLst>
          </p:nvPr>
        </p:nvGraphicFramePr>
        <p:xfrm>
          <a:off x="10932073" y="5431540"/>
          <a:ext cx="1104900" cy="914400"/>
        </p:xfrm>
        <a:graphic>
          <a:graphicData uri="http://schemas.openxmlformats.org/drawingml/2006/table">
            <a:tbl>
              <a:tblPr>
                <a:tableStyleId>{5C22544A-7EE6-4342-B048-85BDC9FD1C3A}</a:tableStyleId>
              </a:tblPr>
              <a:tblGrid>
                <a:gridCol w="1104900">
                  <a:extLst>
                    <a:ext uri="{9D8B030D-6E8A-4147-A177-3AD203B41FA5}">
                      <a16:colId xmlns:a16="http://schemas.microsoft.com/office/drawing/2014/main" val="3296351294"/>
                    </a:ext>
                  </a:extLst>
                </a:gridCol>
              </a:tblGrid>
              <a:tr h="457200">
                <a:tc>
                  <a:txBody>
                    <a:bodyPr/>
                    <a:lstStyle/>
                    <a:p>
                      <a:pPr algn="ctr" fontAlgn="ctr"/>
                      <a:r>
                        <a:rPr lang="nb-NO" sz="1400" u="none" strike="noStrike" dirty="0">
                          <a:effectLst/>
                        </a:rPr>
                        <a:t>5 Mio. €</a:t>
                      </a:r>
                      <a:endParaRPr lang="nb-NO" sz="1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609348905"/>
                  </a:ext>
                </a:extLst>
              </a:tr>
              <a:tr h="457200">
                <a:tc>
                  <a:txBody>
                    <a:bodyPr/>
                    <a:lstStyle/>
                    <a:p>
                      <a:pPr algn="ctr" fontAlgn="ctr"/>
                      <a:r>
                        <a:rPr lang="nb-NO" sz="1400" u="none" strike="noStrike" dirty="0">
                          <a:effectLst/>
                        </a:rPr>
                        <a:t>6 Mio. €</a:t>
                      </a:r>
                      <a:endParaRPr lang="nb-NO" sz="1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134283721"/>
                  </a:ext>
                </a:extLst>
              </a:tr>
            </a:tbl>
          </a:graphicData>
        </a:graphic>
      </p:graphicFrame>
      <p:pic>
        <p:nvPicPr>
          <p:cNvPr id="5122" name="Picture 2" descr="Weekly News Round Up 28/07">
            <a:extLst>
              <a:ext uri="{FF2B5EF4-FFF2-40B4-BE49-F238E27FC236}">
                <a16:creationId xmlns:a16="http://schemas.microsoft.com/office/drawing/2014/main" id="{2A08AA39-2D9E-FA1E-19B6-6309690A91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5848" y="305186"/>
            <a:ext cx="7380448" cy="41547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ell 1">
            <a:extLst>
              <a:ext uri="{FF2B5EF4-FFF2-40B4-BE49-F238E27FC236}">
                <a16:creationId xmlns:a16="http://schemas.microsoft.com/office/drawing/2014/main" id="{C00C4F09-04EE-98A8-E73E-97FC623CDAFB}"/>
              </a:ext>
            </a:extLst>
          </p:cNvPr>
          <p:cNvGraphicFramePr>
            <a:graphicFrameLocks noGrp="1"/>
          </p:cNvGraphicFramePr>
          <p:nvPr>
            <p:extLst>
              <p:ext uri="{D42A27DB-BD31-4B8C-83A1-F6EECF244321}">
                <p14:modId xmlns:p14="http://schemas.microsoft.com/office/powerpoint/2010/main" val="2124536526"/>
              </p:ext>
            </p:extLst>
          </p:nvPr>
        </p:nvGraphicFramePr>
        <p:xfrm>
          <a:off x="233181" y="4785110"/>
          <a:ext cx="7380448" cy="646430"/>
        </p:xfrm>
        <a:graphic>
          <a:graphicData uri="http://schemas.openxmlformats.org/drawingml/2006/table">
            <a:tbl>
              <a:tblPr>
                <a:tableStyleId>{5C22544A-7EE6-4342-B048-85BDC9FD1C3A}</a:tableStyleId>
              </a:tblPr>
              <a:tblGrid>
                <a:gridCol w="3266756">
                  <a:extLst>
                    <a:ext uri="{9D8B030D-6E8A-4147-A177-3AD203B41FA5}">
                      <a16:colId xmlns:a16="http://schemas.microsoft.com/office/drawing/2014/main" val="4151267332"/>
                    </a:ext>
                  </a:extLst>
                </a:gridCol>
                <a:gridCol w="4113692">
                  <a:extLst>
                    <a:ext uri="{9D8B030D-6E8A-4147-A177-3AD203B41FA5}">
                      <a16:colId xmlns:a16="http://schemas.microsoft.com/office/drawing/2014/main" val="228338756"/>
                    </a:ext>
                  </a:extLst>
                </a:gridCol>
              </a:tblGrid>
              <a:tr h="0">
                <a:tc>
                  <a:txBody>
                    <a:bodyPr/>
                    <a:lstStyle/>
                    <a:p>
                      <a:pPr algn="ctr" fontAlgn="ctr"/>
                      <a:r>
                        <a:rPr lang="nb-NO" sz="1400" b="0" i="0" u="none" strike="noStrike" dirty="0">
                          <a:solidFill>
                            <a:srgbClr val="000000"/>
                          </a:solidFill>
                          <a:effectLst/>
                          <a:latin typeface="Calibri" panose="020F0502020204030204" pitchFamily="34" charset="0"/>
                        </a:rPr>
                        <a:t>HORIZON-JTI-CLEANH2-2024-02-05</a:t>
                      </a:r>
                    </a:p>
                  </a:txBody>
                  <a:tcPr marL="6350" marR="6350" marT="6350" marB="0" anchor="ctr"/>
                </a:tc>
                <a:tc>
                  <a:txBody>
                    <a:bodyPr/>
                    <a:lstStyle/>
                    <a:p>
                      <a:r>
                        <a:rPr lang="en-US" sz="1400" b="0" i="0" u="none" strike="noStrike" dirty="0">
                          <a:solidFill>
                            <a:srgbClr val="000000"/>
                          </a:solidFill>
                          <a:effectLst/>
                          <a:latin typeface="Calibri" panose="020F0502020204030204" pitchFamily="34" charset="0"/>
                        </a:rPr>
                        <a:t>Demonstration and deployment of multi-purpose between road and application for airports, railways, and/or </a:t>
                      </a:r>
                      <a:r>
                        <a:rPr lang="en-US" sz="1400" b="0" i="0" u="none" strike="noStrike" dirty="0" err="1">
                          <a:solidFill>
                            <a:srgbClr val="000000"/>
                          </a:solidFill>
                          <a:effectLst/>
                          <a:latin typeface="Calibri" panose="020F0502020204030204" pitchFamily="34" charset="0"/>
                        </a:rPr>
                        <a:t>harbours</a:t>
                      </a:r>
                      <a:r>
                        <a:rPr lang="en-US" sz="1400" dirty="0"/>
                        <a:t> </a:t>
                      </a:r>
                      <a:endParaRPr lang="nb-NO" sz="1400" dirty="0"/>
                    </a:p>
                  </a:txBody>
                  <a:tcPr marL="6350" marR="6350" marT="6350" marB="0"/>
                </a:tc>
                <a:extLst>
                  <a:ext uri="{0D108BD9-81ED-4DB2-BD59-A6C34878D82A}">
                    <a16:rowId xmlns:a16="http://schemas.microsoft.com/office/drawing/2014/main" val="395920623"/>
                  </a:ext>
                </a:extLst>
              </a:tr>
            </a:tbl>
          </a:graphicData>
        </a:graphic>
      </p:graphicFrame>
      <p:graphicFrame>
        <p:nvGraphicFramePr>
          <p:cNvPr id="13" name="Tabell 12">
            <a:extLst>
              <a:ext uri="{FF2B5EF4-FFF2-40B4-BE49-F238E27FC236}">
                <a16:creationId xmlns:a16="http://schemas.microsoft.com/office/drawing/2014/main" id="{42372127-946D-63C1-EC9B-807EA45F2D36}"/>
              </a:ext>
            </a:extLst>
          </p:cNvPr>
          <p:cNvGraphicFramePr>
            <a:graphicFrameLocks noGrp="1"/>
          </p:cNvGraphicFramePr>
          <p:nvPr>
            <p:extLst>
              <p:ext uri="{D42A27DB-BD31-4B8C-83A1-F6EECF244321}">
                <p14:modId xmlns:p14="http://schemas.microsoft.com/office/powerpoint/2010/main" val="3106312521"/>
              </p:ext>
            </p:extLst>
          </p:nvPr>
        </p:nvGraphicFramePr>
        <p:xfrm>
          <a:off x="7615501" y="4782369"/>
          <a:ext cx="1104900" cy="631514"/>
        </p:xfrm>
        <a:graphic>
          <a:graphicData uri="http://schemas.openxmlformats.org/drawingml/2006/table">
            <a:tbl>
              <a:tblPr>
                <a:tableStyleId>{5C22544A-7EE6-4342-B048-85BDC9FD1C3A}</a:tableStyleId>
              </a:tblPr>
              <a:tblGrid>
                <a:gridCol w="1104900">
                  <a:extLst>
                    <a:ext uri="{9D8B030D-6E8A-4147-A177-3AD203B41FA5}">
                      <a16:colId xmlns:a16="http://schemas.microsoft.com/office/drawing/2014/main" val="2571102794"/>
                    </a:ext>
                  </a:extLst>
                </a:gridCol>
              </a:tblGrid>
              <a:tr h="631514">
                <a:tc>
                  <a:txBody>
                    <a:bodyPr/>
                    <a:lstStyle/>
                    <a:p>
                      <a:pPr algn="ctr" fontAlgn="ctr"/>
                      <a:r>
                        <a:rPr lang="nb-NO" sz="1400" u="none" strike="noStrike" dirty="0">
                          <a:effectLst/>
                        </a:rPr>
                        <a:t>IA</a:t>
                      </a:r>
                      <a:endParaRPr lang="nb-NO" sz="1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344562139"/>
                  </a:ext>
                </a:extLst>
              </a:tr>
            </a:tbl>
          </a:graphicData>
        </a:graphic>
      </p:graphicFrame>
      <p:graphicFrame>
        <p:nvGraphicFramePr>
          <p:cNvPr id="15" name="Tabell 14">
            <a:extLst>
              <a:ext uri="{FF2B5EF4-FFF2-40B4-BE49-F238E27FC236}">
                <a16:creationId xmlns:a16="http://schemas.microsoft.com/office/drawing/2014/main" id="{E90B6DD4-8211-54D7-00E6-89B8A4B11120}"/>
              </a:ext>
            </a:extLst>
          </p:cNvPr>
          <p:cNvGraphicFramePr>
            <a:graphicFrameLocks noGrp="1"/>
          </p:cNvGraphicFramePr>
          <p:nvPr>
            <p:extLst>
              <p:ext uri="{D42A27DB-BD31-4B8C-83A1-F6EECF244321}">
                <p14:modId xmlns:p14="http://schemas.microsoft.com/office/powerpoint/2010/main" val="3981212704"/>
              </p:ext>
            </p:extLst>
          </p:nvPr>
        </p:nvGraphicFramePr>
        <p:xfrm>
          <a:off x="8721337" y="4796915"/>
          <a:ext cx="1104900" cy="631514"/>
        </p:xfrm>
        <a:graphic>
          <a:graphicData uri="http://schemas.openxmlformats.org/drawingml/2006/table">
            <a:tbl>
              <a:tblPr>
                <a:tableStyleId>{5C22544A-7EE6-4342-B048-85BDC9FD1C3A}</a:tableStyleId>
              </a:tblPr>
              <a:tblGrid>
                <a:gridCol w="1104900">
                  <a:extLst>
                    <a:ext uri="{9D8B030D-6E8A-4147-A177-3AD203B41FA5}">
                      <a16:colId xmlns:a16="http://schemas.microsoft.com/office/drawing/2014/main" val="2571102794"/>
                    </a:ext>
                  </a:extLst>
                </a:gridCol>
              </a:tblGrid>
              <a:tr h="631514">
                <a:tc>
                  <a:txBody>
                    <a:bodyPr/>
                    <a:lstStyle/>
                    <a:p>
                      <a:pPr algn="ctr" fontAlgn="ctr"/>
                      <a:r>
                        <a:rPr lang="en-US" sz="1400" b="0" i="0" u="none" strike="noStrike" dirty="0">
                          <a:solidFill>
                            <a:srgbClr val="000000"/>
                          </a:solidFill>
                          <a:effectLst/>
                          <a:latin typeface="Calibri" panose="020F0502020204030204" pitchFamily="34" charset="0"/>
                        </a:rPr>
                        <a:t>T</a:t>
                      </a:r>
                      <a:r>
                        <a:rPr lang="nb-NO" sz="1400" b="0" i="0" u="none" strike="noStrike" dirty="0">
                          <a:solidFill>
                            <a:srgbClr val="000000"/>
                          </a:solidFill>
                          <a:effectLst/>
                          <a:latin typeface="Calibri" panose="020F0502020204030204" pitchFamily="34" charset="0"/>
                        </a:rPr>
                        <a:t>RL Start: 5</a:t>
                      </a:r>
                    </a:p>
                  </a:txBody>
                  <a:tcPr marL="6350" marR="6350" marT="6350" marB="0" anchor="ctr"/>
                </a:tc>
                <a:extLst>
                  <a:ext uri="{0D108BD9-81ED-4DB2-BD59-A6C34878D82A}">
                    <a16:rowId xmlns:a16="http://schemas.microsoft.com/office/drawing/2014/main" val="1344562139"/>
                  </a:ext>
                </a:extLst>
              </a:tr>
            </a:tbl>
          </a:graphicData>
        </a:graphic>
      </p:graphicFrame>
      <p:graphicFrame>
        <p:nvGraphicFramePr>
          <p:cNvPr id="16" name="Tabell 15">
            <a:extLst>
              <a:ext uri="{FF2B5EF4-FFF2-40B4-BE49-F238E27FC236}">
                <a16:creationId xmlns:a16="http://schemas.microsoft.com/office/drawing/2014/main" id="{66EC9221-3913-F34A-9C52-F1D897CE810F}"/>
              </a:ext>
            </a:extLst>
          </p:cNvPr>
          <p:cNvGraphicFramePr>
            <a:graphicFrameLocks noGrp="1"/>
          </p:cNvGraphicFramePr>
          <p:nvPr>
            <p:extLst>
              <p:ext uri="{D42A27DB-BD31-4B8C-83A1-F6EECF244321}">
                <p14:modId xmlns:p14="http://schemas.microsoft.com/office/powerpoint/2010/main" val="2100309877"/>
              </p:ext>
            </p:extLst>
          </p:nvPr>
        </p:nvGraphicFramePr>
        <p:xfrm>
          <a:off x="9826237" y="4782369"/>
          <a:ext cx="1104900" cy="631514"/>
        </p:xfrm>
        <a:graphic>
          <a:graphicData uri="http://schemas.openxmlformats.org/drawingml/2006/table">
            <a:tbl>
              <a:tblPr>
                <a:tableStyleId>{5C22544A-7EE6-4342-B048-85BDC9FD1C3A}</a:tableStyleId>
              </a:tblPr>
              <a:tblGrid>
                <a:gridCol w="1104900">
                  <a:extLst>
                    <a:ext uri="{9D8B030D-6E8A-4147-A177-3AD203B41FA5}">
                      <a16:colId xmlns:a16="http://schemas.microsoft.com/office/drawing/2014/main" val="2571102794"/>
                    </a:ext>
                  </a:extLst>
                </a:gridCol>
              </a:tblGrid>
              <a:tr h="631514">
                <a:tc>
                  <a:txBody>
                    <a:bodyPr/>
                    <a:lstStyle/>
                    <a:p>
                      <a:pPr algn="ctr" fontAlgn="ctr"/>
                      <a:r>
                        <a:rPr lang="en-US" sz="1400" b="0" i="0" u="none" strike="noStrike" dirty="0">
                          <a:solidFill>
                            <a:srgbClr val="000000"/>
                          </a:solidFill>
                          <a:effectLst/>
                          <a:latin typeface="Calibri" panose="020F0502020204030204" pitchFamily="34" charset="0"/>
                        </a:rPr>
                        <a:t>T</a:t>
                      </a:r>
                      <a:r>
                        <a:rPr lang="nb-NO" sz="1400" b="0" i="0" u="none" strike="noStrike" dirty="0">
                          <a:solidFill>
                            <a:srgbClr val="000000"/>
                          </a:solidFill>
                          <a:effectLst/>
                          <a:latin typeface="Calibri" panose="020F0502020204030204" pitchFamily="34" charset="0"/>
                        </a:rPr>
                        <a:t>RL End: 7</a:t>
                      </a:r>
                    </a:p>
                  </a:txBody>
                  <a:tcPr marL="6350" marR="6350" marT="6350" marB="0" anchor="ctr"/>
                </a:tc>
                <a:extLst>
                  <a:ext uri="{0D108BD9-81ED-4DB2-BD59-A6C34878D82A}">
                    <a16:rowId xmlns:a16="http://schemas.microsoft.com/office/drawing/2014/main" val="1344562139"/>
                  </a:ext>
                </a:extLst>
              </a:tr>
            </a:tbl>
          </a:graphicData>
        </a:graphic>
      </p:graphicFrame>
      <p:graphicFrame>
        <p:nvGraphicFramePr>
          <p:cNvPr id="17" name="Tabell 16">
            <a:extLst>
              <a:ext uri="{FF2B5EF4-FFF2-40B4-BE49-F238E27FC236}">
                <a16:creationId xmlns:a16="http://schemas.microsoft.com/office/drawing/2014/main" id="{F55AEA42-0CCF-83BB-65FD-9F4F2D5D1CD0}"/>
              </a:ext>
            </a:extLst>
          </p:cNvPr>
          <p:cNvGraphicFramePr>
            <a:graphicFrameLocks noGrp="1"/>
          </p:cNvGraphicFramePr>
          <p:nvPr>
            <p:extLst>
              <p:ext uri="{D42A27DB-BD31-4B8C-83A1-F6EECF244321}">
                <p14:modId xmlns:p14="http://schemas.microsoft.com/office/powerpoint/2010/main" val="4052724653"/>
              </p:ext>
            </p:extLst>
          </p:nvPr>
        </p:nvGraphicFramePr>
        <p:xfrm>
          <a:off x="10932073" y="4782369"/>
          <a:ext cx="1104900" cy="631514"/>
        </p:xfrm>
        <a:graphic>
          <a:graphicData uri="http://schemas.openxmlformats.org/drawingml/2006/table">
            <a:tbl>
              <a:tblPr>
                <a:tableStyleId>{5C22544A-7EE6-4342-B048-85BDC9FD1C3A}</a:tableStyleId>
              </a:tblPr>
              <a:tblGrid>
                <a:gridCol w="1104900">
                  <a:extLst>
                    <a:ext uri="{9D8B030D-6E8A-4147-A177-3AD203B41FA5}">
                      <a16:colId xmlns:a16="http://schemas.microsoft.com/office/drawing/2014/main" val="2571102794"/>
                    </a:ext>
                  </a:extLst>
                </a:gridCol>
              </a:tblGrid>
              <a:tr h="631514">
                <a:tc>
                  <a:txBody>
                    <a:bodyPr/>
                    <a:lstStyle/>
                    <a:p>
                      <a:pPr algn="ctr" fontAlgn="ctr"/>
                      <a:r>
                        <a:rPr lang="en-US" sz="1400" b="0" i="0" u="none" strike="noStrike" dirty="0">
                          <a:solidFill>
                            <a:srgbClr val="000000"/>
                          </a:solidFill>
                          <a:effectLst/>
                          <a:latin typeface="Calibri" panose="020F0502020204030204" pitchFamily="34" charset="0"/>
                        </a:rPr>
                        <a:t>8</a:t>
                      </a:r>
                      <a:r>
                        <a:rPr lang="nb-NO" sz="1400" b="0" i="0" u="none" strike="noStrike" dirty="0">
                          <a:solidFill>
                            <a:srgbClr val="000000"/>
                          </a:solidFill>
                          <a:effectLst/>
                          <a:latin typeface="Calibri" panose="020F0502020204030204" pitchFamily="34" charset="0"/>
                        </a:rPr>
                        <a:t> Mio. €</a:t>
                      </a:r>
                    </a:p>
                  </a:txBody>
                  <a:tcPr marL="6350" marR="6350" marT="6350" marB="0" anchor="ctr"/>
                </a:tc>
                <a:extLst>
                  <a:ext uri="{0D108BD9-81ED-4DB2-BD59-A6C34878D82A}">
                    <a16:rowId xmlns:a16="http://schemas.microsoft.com/office/drawing/2014/main" val="1344562139"/>
                  </a:ext>
                </a:extLst>
              </a:tr>
            </a:tbl>
          </a:graphicData>
        </a:graphic>
      </p:graphicFrame>
      <p:sp>
        <p:nvSpPr>
          <p:cNvPr id="20" name="TekstSylinder 19">
            <a:extLst>
              <a:ext uri="{FF2B5EF4-FFF2-40B4-BE49-F238E27FC236}">
                <a16:creationId xmlns:a16="http://schemas.microsoft.com/office/drawing/2014/main" id="{D092846B-0906-5B0C-51CB-9706D3742814}"/>
              </a:ext>
            </a:extLst>
          </p:cNvPr>
          <p:cNvSpPr txBox="1"/>
          <p:nvPr/>
        </p:nvSpPr>
        <p:spPr>
          <a:xfrm>
            <a:off x="549441" y="1554380"/>
            <a:ext cx="3870159" cy="2585323"/>
          </a:xfrm>
          <a:prstGeom prst="rect">
            <a:avLst/>
          </a:prstGeom>
          <a:noFill/>
        </p:spPr>
        <p:txBody>
          <a:bodyPr wrap="square">
            <a:spAutoFit/>
          </a:bodyPr>
          <a:lstStyle/>
          <a:p>
            <a:r>
              <a:rPr lang="en-US" i="1" dirty="0">
                <a:latin typeface="Calibri" panose="020F0502020204030204" pitchFamily="34" charset="0"/>
                <a:ea typeface="Calibri" panose="020F0502020204030204" pitchFamily="34" charset="0"/>
                <a:cs typeface="Times New Roman" panose="02020603050405020304" pitchFamily="18" charset="0"/>
              </a:rPr>
              <a:t>S</a:t>
            </a:r>
            <a:r>
              <a:rPr lang="en-US" sz="1800" i="1" dirty="0">
                <a:effectLst/>
                <a:latin typeface="Calibri" panose="020F0502020204030204" pitchFamily="34" charset="0"/>
                <a:ea typeface="Calibri" panose="020F0502020204030204" pitchFamily="34" charset="0"/>
                <a:cs typeface="Times New Roman" panose="02020603050405020304" pitchFamily="18" charset="0"/>
              </a:rPr>
              <a:t>ynergies</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use and build on!</a:t>
            </a:r>
            <a:endParaRPr lang="en-GB" sz="1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sz="1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i="1" dirty="0">
                <a:effectLst/>
                <a:latin typeface="Calibri" panose="020F0502020204030204" pitchFamily="34" charset="0"/>
                <a:ea typeface="Calibri" panose="020F0502020204030204" pitchFamily="34" charset="0"/>
                <a:cs typeface="Times New Roman" panose="02020603050405020304" pitchFamily="18" charset="0"/>
              </a:rPr>
              <a:t>Previous funded EU projects (e.g. RH2IWER, FLAGSHIPS, H2Ports or EVERYWH2ERE)</a:t>
            </a:r>
          </a:p>
          <a:p>
            <a:pPr marL="285750" indent="-285750">
              <a:buFont typeface="Arial" panose="020B0604020202020204" pitchFamily="34" charset="0"/>
              <a:buChar char="•"/>
            </a:pPr>
            <a:r>
              <a:rPr lang="en-GB" i="1" dirty="0">
                <a:latin typeface="Calibri" panose="020F0502020204030204" pitchFamily="34" charset="0"/>
                <a:ea typeface="Calibri" panose="020F0502020204030204" pitchFamily="34" charset="0"/>
                <a:cs typeface="Times New Roman" panose="02020603050405020304" pitchFamily="18" charset="0"/>
              </a:rPr>
              <a:t>Other partnerships (e.g.</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Zero Emission Waterborne Transport Partnership (ZEWT), Clean Aviation, Zero Emission Road Transport,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a.o.</a:t>
            </a:r>
            <a:r>
              <a:rPr lang="en-GB" sz="1800" i="1" dirty="0">
                <a:effectLst/>
                <a:latin typeface="Calibri" panose="020F0502020204030204" pitchFamily="34" charset="0"/>
                <a:ea typeface="Calibri" panose="020F0502020204030204" pitchFamily="34" charset="0"/>
                <a:cs typeface="Times New Roman" panose="02020603050405020304" pitchFamily="18" charset="0"/>
              </a:rPr>
              <a:t>)</a:t>
            </a:r>
            <a:endParaRPr lang="nb-NO" sz="1200" i="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9320124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1">
            <a:extLst>
              <a:ext uri="{FF2B5EF4-FFF2-40B4-BE49-F238E27FC236}">
                <a16:creationId xmlns:a16="http://schemas.microsoft.com/office/drawing/2014/main" id="{4CC4B9B7-BB6D-3398-A451-B1C886278C8B}"/>
              </a:ext>
            </a:extLst>
          </p:cNvPr>
          <p:cNvSpPr txBox="1">
            <a:spLocks/>
          </p:cNvSpPr>
          <p:nvPr/>
        </p:nvSpPr>
        <p:spPr>
          <a:xfrm>
            <a:off x="295704" y="523003"/>
            <a:ext cx="11600593" cy="756393"/>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a:solidFill>
                  <a:schemeClr val="tx2"/>
                </a:solidFill>
                <a:latin typeface="Calibri" charset="0"/>
                <a:ea typeface="Calibri" charset="0"/>
                <a:cs typeface="Calibri" charset="0"/>
              </a:defRPr>
            </a:lvl1pPr>
          </a:lstStyle>
          <a:p>
            <a:r>
              <a:rPr lang="en-US" sz="2800" i="0" u="none" strike="noStrike" dirty="0">
                <a:solidFill>
                  <a:schemeClr val="accent1"/>
                </a:solidFill>
                <a:effectLst/>
                <a:latin typeface="Calibri" panose="020F0502020204030204" pitchFamily="34" charset="0"/>
              </a:rPr>
              <a:t>Demonstration and deployment of multi-purpose between road and application for airports, railways, and/or </a:t>
            </a:r>
            <a:r>
              <a:rPr lang="en-US" sz="2800" i="0" u="none" strike="noStrike" dirty="0" err="1">
                <a:solidFill>
                  <a:schemeClr val="accent1"/>
                </a:solidFill>
                <a:effectLst/>
                <a:latin typeface="Calibri" panose="020F0502020204030204" pitchFamily="34" charset="0"/>
              </a:rPr>
              <a:t>harbours</a:t>
            </a:r>
            <a:r>
              <a:rPr lang="en-US" sz="2800" dirty="0">
                <a:solidFill>
                  <a:schemeClr val="accent1"/>
                </a:solidFill>
              </a:rPr>
              <a:t> </a:t>
            </a:r>
            <a:endParaRPr lang="nb-NO" sz="2800" dirty="0">
              <a:solidFill>
                <a:schemeClr val="accent1"/>
              </a:solidFill>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800" b="1" i="0" u="none" strike="noStrike" kern="1200" cap="none" spc="0" normalizeH="0" baseline="0" noProof="0" dirty="0">
              <a:ln>
                <a:noFill/>
              </a:ln>
              <a:solidFill>
                <a:srgbClr val="01338C"/>
              </a:solidFill>
              <a:effectLst/>
              <a:uLnTx/>
              <a:uFillTx/>
              <a:latin typeface="Calibri" charset="0"/>
              <a:ea typeface="+mn-ea"/>
              <a:cs typeface="Calibri" charset="0"/>
            </a:endParaRPr>
          </a:p>
          <a:p>
            <a:pPr>
              <a:defRPr/>
            </a:pPr>
            <a:r>
              <a:rPr kumimoji="0" lang="en-GB" sz="2200" b="1" i="0" u="none" strike="noStrike" kern="1200" cap="none" spc="0" normalizeH="0" baseline="0" noProof="0" dirty="0">
                <a:ln>
                  <a:noFill/>
                </a:ln>
                <a:solidFill>
                  <a:srgbClr val="01338C"/>
                </a:solidFill>
                <a:effectLst/>
                <a:uLnTx/>
                <a:uFillTx/>
                <a:latin typeface="Calibri" charset="0"/>
                <a:ea typeface="+mn-ea"/>
                <a:cs typeface="Calibri" charset="0"/>
              </a:rPr>
              <a:t>HORIZON-JTI-CLEANH2-2024-02-05</a:t>
            </a:r>
            <a:endParaRPr kumimoji="0" lang="en-US" sz="2200" b="1" i="0" u="none" strike="noStrike" kern="1200" cap="none" spc="0" normalizeH="0" baseline="0" noProof="0" dirty="0">
              <a:ln>
                <a:noFill/>
              </a:ln>
              <a:solidFill>
                <a:srgbClr val="01338C"/>
              </a:solidFill>
              <a:effectLst/>
              <a:uLnTx/>
              <a:uFillTx/>
              <a:latin typeface="Calibri" charset="0"/>
              <a:ea typeface="+mn-ea"/>
              <a:cs typeface="Calibri" charset="0"/>
            </a:endParaRPr>
          </a:p>
        </p:txBody>
      </p:sp>
      <p:sp>
        <p:nvSpPr>
          <p:cNvPr id="10" name="TekstSylinder 9">
            <a:extLst>
              <a:ext uri="{FF2B5EF4-FFF2-40B4-BE49-F238E27FC236}">
                <a16:creationId xmlns:a16="http://schemas.microsoft.com/office/drawing/2014/main" id="{8D0F344F-21F6-B62A-C5F6-BB90D50AFF5F}"/>
              </a:ext>
            </a:extLst>
          </p:cNvPr>
          <p:cNvSpPr txBox="1"/>
          <p:nvPr/>
        </p:nvSpPr>
        <p:spPr>
          <a:xfrm>
            <a:off x="295704" y="1408157"/>
            <a:ext cx="5855004" cy="369332"/>
          </a:xfrm>
          <a:prstGeom prst="rect">
            <a:avLst/>
          </a:prstGeom>
          <a:noFill/>
          <a:ln w="1270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7080B"/>
                </a:solidFill>
                <a:effectLst/>
                <a:uLnTx/>
                <a:uFillTx/>
                <a:latin typeface="Calibri" panose="020F0502020204030204"/>
                <a:ea typeface="+mn-ea"/>
                <a:cs typeface="+mn-cs"/>
              </a:rPr>
              <a:t>IA / Max. </a:t>
            </a:r>
            <a:r>
              <a:rPr lang="en-US" dirty="0">
                <a:solidFill>
                  <a:srgbClr val="07080B"/>
                </a:solidFill>
                <a:latin typeface="Calibri" panose="020F0502020204030204"/>
              </a:rPr>
              <a:t>8 </a:t>
            </a:r>
            <a:r>
              <a:rPr kumimoji="0" lang="en-US" sz="1800" b="0" i="0" u="none" strike="noStrike" kern="1200" cap="none" spc="0" normalizeH="0" baseline="0" noProof="0" dirty="0">
                <a:ln>
                  <a:noFill/>
                </a:ln>
                <a:solidFill>
                  <a:srgbClr val="07080B"/>
                </a:solidFill>
                <a:effectLst/>
                <a:uLnTx/>
                <a:uFillTx/>
                <a:latin typeface="Calibri" panose="020F0502020204030204"/>
                <a:ea typeface="+mn-ea"/>
                <a:cs typeface="+mn-cs"/>
              </a:rPr>
              <a:t>Mio. € / Deadline </a:t>
            </a:r>
            <a:r>
              <a:rPr lang="en-US" dirty="0">
                <a:solidFill>
                  <a:srgbClr val="07080B"/>
                </a:solidFill>
                <a:latin typeface="Calibri" panose="020F0502020204030204"/>
              </a:rPr>
              <a:t>17</a:t>
            </a:r>
            <a:r>
              <a:rPr kumimoji="0" lang="en-US" sz="1800" b="0" i="0" u="none" strike="noStrike" kern="1200" cap="none" spc="0" normalizeH="0" baseline="0" noProof="0" dirty="0">
                <a:ln>
                  <a:noFill/>
                </a:ln>
                <a:solidFill>
                  <a:srgbClr val="07080B"/>
                </a:solidFill>
                <a:effectLst/>
                <a:uLnTx/>
                <a:uFillTx/>
                <a:latin typeface="Calibri" panose="020F0502020204030204"/>
                <a:ea typeface="+mn-ea"/>
                <a:cs typeface="+mn-cs"/>
              </a:rPr>
              <a:t>. Apr. 2024 / TRL up to 7 </a:t>
            </a:r>
          </a:p>
        </p:txBody>
      </p:sp>
      <p:sp>
        <p:nvSpPr>
          <p:cNvPr id="12" name="TekstSylinder 11">
            <a:extLst>
              <a:ext uri="{FF2B5EF4-FFF2-40B4-BE49-F238E27FC236}">
                <a16:creationId xmlns:a16="http://schemas.microsoft.com/office/drawing/2014/main" id="{20A5DBE0-EFFA-C62D-ED85-922F2271B370}"/>
              </a:ext>
            </a:extLst>
          </p:cNvPr>
          <p:cNvSpPr txBox="1"/>
          <p:nvPr/>
        </p:nvSpPr>
        <p:spPr>
          <a:xfrm>
            <a:off x="295704" y="1906250"/>
            <a:ext cx="11238571" cy="4811382"/>
          </a:xfrm>
          <a:prstGeom prst="rect">
            <a:avLst/>
          </a:prstGeom>
          <a:noFill/>
        </p:spPr>
        <p:txBody>
          <a:bodyPr wrap="square">
            <a:spAutoFit/>
          </a:bodyPr>
          <a:lstStyle/>
          <a:p>
            <a:pPr algn="just">
              <a:lnSpc>
                <a:spcPct val="115000"/>
              </a:lnSpc>
              <a:spcAft>
                <a:spcPts val="600"/>
              </a:spcAft>
            </a:pPr>
            <a:r>
              <a:rPr lang="en-GB" sz="1400" dirty="0">
                <a:solidFill>
                  <a:srgbClr val="000000"/>
                </a:solidFill>
                <a:effectLst/>
                <a:ea typeface="Arial" panose="020B0604020202020204" pitchFamily="34" charset="0"/>
              </a:rPr>
              <a:t>The aim of this topic is to demonstrate a </a:t>
            </a:r>
            <a:r>
              <a:rPr lang="en-GB" sz="1400" b="1" dirty="0">
                <a:solidFill>
                  <a:srgbClr val="000000"/>
                </a:solidFill>
                <a:effectLst/>
                <a:ea typeface="Arial" panose="020B0604020202020204" pitchFamily="34" charset="0"/>
              </a:rPr>
              <a:t>multipurpose HRS</a:t>
            </a:r>
            <a:r>
              <a:rPr lang="en-GB" sz="1400" dirty="0">
                <a:solidFill>
                  <a:srgbClr val="000000"/>
                </a:solidFill>
                <a:effectLst/>
                <a:ea typeface="Arial" panose="020B0604020202020204" pitchFamily="34" charset="0"/>
              </a:rPr>
              <a:t> able to supply a combination of aviation, rail and/or heavy-duty road applications. Combining these mobility ecosystems will stimulate the development of a regional hydrogen economy, creating a </a:t>
            </a:r>
            <a:r>
              <a:rPr lang="en-GB" sz="1400" b="1" dirty="0">
                <a:solidFill>
                  <a:srgbClr val="000000"/>
                </a:solidFill>
                <a:effectLst/>
                <a:ea typeface="Arial" panose="020B0604020202020204" pitchFamily="34" charset="0"/>
              </a:rPr>
              <a:t>synergy with public and private actors across </a:t>
            </a:r>
            <a:r>
              <a:rPr lang="en-GB" sz="1400" dirty="0">
                <a:solidFill>
                  <a:srgbClr val="000000"/>
                </a:solidFill>
                <a:effectLst/>
                <a:ea typeface="Arial" panose="020B0604020202020204" pitchFamily="34" charset="0"/>
              </a:rPr>
              <a:t>the hydrogen value chain (production, distribution, storage, and end-use). I</a:t>
            </a:r>
            <a:r>
              <a:rPr lang="en-GB" sz="1400" dirty="0">
                <a:effectLst/>
                <a:ea typeface="Calibri" panose="020F0502020204030204" pitchFamily="34" charset="0"/>
                <a:cs typeface="Times New Roman" panose="02020603050405020304" pitchFamily="18" charset="0"/>
              </a:rPr>
              <a:t>t is fundamental to develop and optimise HRS (</a:t>
            </a:r>
            <a:r>
              <a:rPr lang="en-GB" sz="1400" b="1" dirty="0">
                <a:effectLst/>
                <a:ea typeface="Calibri" panose="020F0502020204030204" pitchFamily="34" charset="0"/>
                <a:cs typeface="Times New Roman" panose="02020603050405020304" pitchFamily="18" charset="0"/>
              </a:rPr>
              <a:t>especially for trains, marine and airport applications</a:t>
            </a:r>
            <a:r>
              <a:rPr lang="en-GB" sz="1400" dirty="0">
                <a:effectLst/>
                <a:ea typeface="Calibri" panose="020F0502020204030204" pitchFamily="34" charset="0"/>
                <a:cs typeface="Times New Roman" panose="02020603050405020304" pitchFamily="18" charset="0"/>
              </a:rPr>
              <a:t>), </a:t>
            </a:r>
            <a:r>
              <a:rPr lang="en-GB" sz="1400" b="1" dirty="0">
                <a:effectLst/>
                <a:ea typeface="Calibri" panose="020F0502020204030204" pitchFamily="34" charset="0"/>
                <a:cs typeface="Times New Roman" panose="02020603050405020304" pitchFamily="18" charset="0"/>
              </a:rPr>
              <a:t>situated on depots</a:t>
            </a:r>
            <a:r>
              <a:rPr lang="en-GB" sz="1400" dirty="0">
                <a:effectLst/>
                <a:ea typeface="Calibri" panose="020F0502020204030204" pitchFamily="34" charset="0"/>
                <a:cs typeface="Times New Roman" panose="02020603050405020304" pitchFamily="18" charset="0"/>
              </a:rPr>
              <a:t>, with corresponding captive demand for large-scale hydrogen. This concept assumes the provision of </a:t>
            </a:r>
            <a:r>
              <a:rPr lang="en-GB" sz="1400" b="1" dirty="0">
                <a:effectLst/>
                <a:ea typeface="Calibri" panose="020F0502020204030204" pitchFamily="34" charset="0"/>
                <a:cs typeface="Times New Roman" panose="02020603050405020304" pitchFamily="18" charset="0"/>
              </a:rPr>
              <a:t>pressurised gaseous and/or liquid hydrogen </a:t>
            </a:r>
            <a:r>
              <a:rPr lang="en-GB" sz="1400" dirty="0">
                <a:effectLst/>
                <a:ea typeface="Calibri" panose="020F0502020204030204" pitchFamily="34" charset="0"/>
                <a:cs typeface="Times New Roman" panose="02020603050405020304" pitchFamily="18" charset="0"/>
              </a:rPr>
              <a:t>together with the development of appropriate and reliable systems for lifetime prediction. </a:t>
            </a:r>
            <a:endParaRPr lang="en-US" sz="1400" b="0" i="0" dirty="0">
              <a:solidFill>
                <a:srgbClr val="333333"/>
              </a:solidFill>
              <a:effectLst/>
            </a:endParaRPr>
          </a:p>
          <a:p>
            <a:pPr algn="just">
              <a:lnSpc>
                <a:spcPct val="115000"/>
              </a:lnSpc>
              <a:spcAft>
                <a:spcPts val="600"/>
              </a:spcAft>
            </a:pPr>
            <a:r>
              <a:rPr lang="en-GB" sz="1400" dirty="0">
                <a:solidFill>
                  <a:srgbClr val="000000"/>
                </a:solidFill>
                <a:effectLst/>
                <a:ea typeface="Arial" panose="020B0604020202020204" pitchFamily="34" charset="0"/>
                <a:cs typeface="Calibri" panose="020F0502020204030204" pitchFamily="34" charset="0"/>
              </a:rPr>
              <a:t>The project results are expected to contribute to the following outcomes</a:t>
            </a:r>
            <a:r>
              <a:rPr lang="en-GB" sz="1400" dirty="0">
                <a:solidFill>
                  <a:srgbClr val="E36C0A"/>
                </a:solidFill>
                <a:effectLst/>
                <a:ea typeface="Arial" panose="020B0604020202020204" pitchFamily="34" charset="0"/>
              </a:rPr>
              <a:t>:</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dirty="0">
                <a:solidFill>
                  <a:srgbClr val="000000"/>
                </a:solidFill>
                <a:effectLst/>
                <a:ea typeface="Arial" panose="020B0604020202020204" pitchFamily="34" charset="0"/>
              </a:rPr>
              <a:t>The deployment of hydrogen </a:t>
            </a:r>
            <a:r>
              <a:rPr lang="en-GB" sz="1400" b="1" dirty="0">
                <a:solidFill>
                  <a:srgbClr val="000000"/>
                </a:solidFill>
                <a:effectLst/>
                <a:ea typeface="Arial" panose="020B0604020202020204" pitchFamily="34" charset="0"/>
              </a:rPr>
              <a:t>refuelling facilities for vehicles </a:t>
            </a:r>
            <a:r>
              <a:rPr lang="en-GB" sz="1400" dirty="0">
                <a:solidFill>
                  <a:srgbClr val="000000"/>
                </a:solidFill>
                <a:effectLst/>
                <a:ea typeface="Arial" panose="020B0604020202020204" pitchFamily="34" charset="0"/>
              </a:rPr>
              <a:t>(ground support equipment and heavy-duty vehicles fleets) and captive fleets (buses, trains, etc.);</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dirty="0">
                <a:solidFill>
                  <a:srgbClr val="000000"/>
                </a:solidFill>
                <a:effectLst/>
                <a:ea typeface="Arial" panose="020B0604020202020204" pitchFamily="34" charset="0"/>
              </a:rPr>
              <a:t>High public visibility with a growing number of </a:t>
            </a:r>
            <a:r>
              <a:rPr lang="en-GB" sz="1400" b="1" dirty="0">
                <a:solidFill>
                  <a:srgbClr val="000000"/>
                </a:solidFill>
                <a:effectLst/>
                <a:ea typeface="Arial" panose="020B0604020202020204" pitchFamily="34" charset="0"/>
              </a:rPr>
              <a:t>trial and demonstration projects</a:t>
            </a:r>
            <a:r>
              <a:rPr lang="en-GB" sz="1400" dirty="0">
                <a:solidFill>
                  <a:srgbClr val="000000"/>
                </a:solidFill>
                <a:effectLst/>
                <a:ea typeface="Arial" panose="020B0604020202020204" pitchFamily="34" charset="0"/>
              </a:rPr>
              <a:t>;</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dirty="0">
                <a:solidFill>
                  <a:srgbClr val="000000"/>
                </a:solidFill>
                <a:effectLst/>
                <a:ea typeface="Arial" panose="020B0604020202020204" pitchFamily="34" charset="0"/>
                <a:cs typeface="Calibri" panose="020F0502020204030204" pitchFamily="34" charset="0"/>
              </a:rPr>
              <a:t>The development of new services and the </a:t>
            </a:r>
            <a:r>
              <a:rPr lang="en-GB" sz="1400" b="1" dirty="0">
                <a:solidFill>
                  <a:srgbClr val="000000"/>
                </a:solidFill>
                <a:effectLst/>
                <a:ea typeface="Arial" panose="020B0604020202020204" pitchFamily="34" charset="0"/>
                <a:cs typeface="Calibri" panose="020F0502020204030204" pitchFamily="34" charset="0"/>
              </a:rPr>
              <a:t>HRS delivery platform</a:t>
            </a:r>
            <a:r>
              <a:rPr lang="en-GB" sz="1400" dirty="0">
                <a:solidFill>
                  <a:srgbClr val="000000"/>
                </a:solidFill>
                <a:effectLst/>
                <a:ea typeface="Arial" panose="020B0604020202020204" pitchFamily="34" charset="0"/>
                <a:cs typeface="Calibri" panose="020F0502020204030204" pitchFamily="34" charset="0"/>
              </a:rPr>
              <a:t>;</a:t>
            </a:r>
            <a:endParaRPr lang="nb-NO" sz="1400" dirty="0">
              <a:solidFill>
                <a:srgbClr val="000000"/>
              </a:solidFill>
              <a:effectLst/>
              <a:ea typeface="Arial" panose="020B0604020202020204" pitchFamily="34" charset="0"/>
            </a:endParaRPr>
          </a:p>
          <a:p>
            <a:pPr algn="just">
              <a:lnSpc>
                <a:spcPct val="115000"/>
              </a:lnSpc>
              <a:spcAft>
                <a:spcPts val="600"/>
              </a:spcAft>
            </a:pPr>
            <a:r>
              <a:rPr lang="en-GB" sz="1400" dirty="0">
                <a:solidFill>
                  <a:srgbClr val="000000"/>
                </a:solidFill>
                <a:effectLst/>
                <a:ea typeface="Arial" panose="020B0604020202020204" pitchFamily="34" charset="0"/>
              </a:rPr>
              <a:t>Project results are expected to contribute to the following objectives and KPIs of the Clean Hydrogen JU SRIA: </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b="1" dirty="0">
                <a:solidFill>
                  <a:srgbClr val="000000"/>
                </a:solidFill>
                <a:effectLst/>
                <a:ea typeface="Arial" panose="020B0604020202020204" pitchFamily="34" charset="0"/>
              </a:rPr>
              <a:t>Reduction of CAPEX</a:t>
            </a:r>
            <a:r>
              <a:rPr lang="en-GB" sz="1400" dirty="0">
                <a:solidFill>
                  <a:srgbClr val="000000"/>
                </a:solidFill>
                <a:effectLst/>
                <a:ea typeface="Arial" panose="020B0604020202020204" pitchFamily="34" charset="0"/>
              </a:rPr>
              <a:t>: 1.5–4k€/(kg/d) (700bars), 0.65-2.5k€/(kg/d) (350bars), 1.5-4k€/(kg/d) (LH2);</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b="1" dirty="0">
                <a:solidFill>
                  <a:srgbClr val="000000"/>
                </a:solidFill>
                <a:effectLst/>
                <a:ea typeface="Arial" panose="020B0604020202020204" pitchFamily="34" charset="0"/>
              </a:rPr>
              <a:t>Increased availability</a:t>
            </a:r>
            <a:r>
              <a:rPr lang="en-GB" sz="1400" dirty="0">
                <a:solidFill>
                  <a:srgbClr val="000000"/>
                </a:solidFill>
                <a:effectLst/>
                <a:ea typeface="Arial" panose="020B0604020202020204" pitchFamily="34" charset="0"/>
              </a:rPr>
              <a:t>: 98% (700bars), 98% (350bars), 97% (LH2);</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b="1" dirty="0">
                <a:solidFill>
                  <a:srgbClr val="000000"/>
                </a:solidFill>
                <a:effectLst/>
                <a:ea typeface="Arial" panose="020B0604020202020204" pitchFamily="34" charset="0"/>
              </a:rPr>
              <a:t>Hydrogen price</a:t>
            </a:r>
            <a:r>
              <a:rPr lang="en-GB" sz="1400" dirty="0">
                <a:solidFill>
                  <a:srgbClr val="000000"/>
                </a:solidFill>
                <a:effectLst/>
                <a:ea typeface="Arial" panose="020B0604020202020204" pitchFamily="34" charset="0"/>
              </a:rPr>
              <a:t>: 3€/kg (700bars), 2€/kg (350bars), 3€/kg (LH2);</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b="1" dirty="0">
                <a:solidFill>
                  <a:srgbClr val="000000"/>
                </a:solidFill>
                <a:effectLst/>
                <a:ea typeface="Arial" panose="020B0604020202020204" pitchFamily="34" charset="0"/>
              </a:rPr>
              <a:t>Annual maintenance cost</a:t>
            </a:r>
            <a:r>
              <a:rPr lang="en-GB" sz="1400" dirty="0">
                <a:solidFill>
                  <a:srgbClr val="000000"/>
                </a:solidFill>
                <a:effectLst/>
                <a:ea typeface="Arial" panose="020B0604020202020204" pitchFamily="34" charset="0"/>
              </a:rPr>
              <a:t>: 0.5€/kg (700bars), 0.35€/kg (350bars), 0.5€/kg (LH2) ;</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b="1" dirty="0">
                <a:solidFill>
                  <a:srgbClr val="000000"/>
                </a:solidFill>
                <a:effectLst/>
                <a:ea typeface="Arial" panose="020B0604020202020204" pitchFamily="34" charset="0"/>
              </a:rPr>
              <a:t>Increased reliability </a:t>
            </a:r>
            <a:r>
              <a:rPr lang="en-GB" sz="1400" dirty="0">
                <a:solidFill>
                  <a:srgbClr val="000000"/>
                </a:solidFill>
                <a:effectLst/>
                <a:ea typeface="Arial" panose="020B0604020202020204" pitchFamily="34" charset="0"/>
              </a:rPr>
              <a:t>(mean time between failures): 72 days (700 bars), 144 days (350 bars), 216 days (LH2).</a:t>
            </a:r>
            <a:endParaRPr lang="nb-NO" sz="1200" dirty="0">
              <a:solidFill>
                <a:srgbClr val="000000"/>
              </a:solidFill>
              <a:effectLst/>
              <a:ea typeface="Arial" panose="020B0604020202020204" pitchFamily="34" charset="0"/>
            </a:endParaRPr>
          </a:p>
        </p:txBody>
      </p:sp>
      <p:pic>
        <p:nvPicPr>
          <p:cNvPr id="1026" name="Picture 2" descr="Hong Kong Pavilion">
            <a:extLst>
              <a:ext uri="{FF2B5EF4-FFF2-40B4-BE49-F238E27FC236}">
                <a16:creationId xmlns:a16="http://schemas.microsoft.com/office/drawing/2014/main" id="{98ADA0DB-59BF-1B9B-35B0-FEA4C7C36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2130" y="523003"/>
            <a:ext cx="3568085" cy="1324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86156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1BC601FA-A4B5-3130-CD11-CC848488EE27}"/>
              </a:ext>
            </a:extLst>
          </p:cNvPr>
          <p:cNvSpPr>
            <a:spLocks noGrp="1"/>
          </p:cNvSpPr>
          <p:nvPr>
            <p:ph type="body" sz="quarter" idx="17"/>
          </p:nvPr>
        </p:nvSpPr>
        <p:spPr>
          <a:xfrm>
            <a:off x="249516" y="648666"/>
            <a:ext cx="10486869" cy="4103410"/>
          </a:xfrm>
        </p:spPr>
        <p:txBody>
          <a:bodyPr>
            <a:noAutofit/>
          </a:bodyPr>
          <a:lstStyle/>
          <a:p>
            <a:pPr algn="just">
              <a:lnSpc>
                <a:spcPct val="115000"/>
              </a:lnSpc>
              <a:spcAft>
                <a:spcPts val="600"/>
              </a:spcAft>
            </a:pPr>
            <a:r>
              <a:rPr lang="en-GB" sz="1400" dirty="0">
                <a:solidFill>
                  <a:srgbClr val="000000"/>
                </a:solidFill>
                <a:effectLst/>
                <a:ea typeface="Arial" panose="020B0604020202020204" pitchFamily="34" charset="0"/>
              </a:rPr>
              <a:t>Proposals should </a:t>
            </a:r>
            <a:r>
              <a:rPr lang="en-GB" sz="1400" dirty="0">
                <a:solidFill>
                  <a:srgbClr val="000000"/>
                </a:solidFill>
                <a:effectLst/>
                <a:ea typeface="Arial" panose="020B0604020202020204" pitchFamily="34" charset="0"/>
                <a:cs typeface="Calibri" panose="020F0502020204030204" pitchFamily="34" charset="0"/>
              </a:rPr>
              <a:t>respond to the following technical requirements: </a:t>
            </a:r>
            <a:r>
              <a:rPr lang="en-GB" sz="1400" i="1" dirty="0">
                <a:solidFill>
                  <a:srgbClr val="FF0000"/>
                </a:solidFill>
                <a:effectLst/>
                <a:ea typeface="Arial" panose="020B0604020202020204" pitchFamily="34" charset="0"/>
                <a:cs typeface="Calibri" panose="020F0502020204030204" pitchFamily="34" charset="0"/>
              </a:rPr>
              <a:t>(more requirements in original document!)</a:t>
            </a:r>
            <a:endParaRPr lang="nb-NO" sz="1400" i="1" dirty="0">
              <a:solidFill>
                <a:srgbClr val="FF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dirty="0">
                <a:solidFill>
                  <a:srgbClr val="000000"/>
                </a:solidFill>
                <a:effectLst/>
                <a:ea typeface="Arial" panose="020B0604020202020204" pitchFamily="34" charset="0"/>
              </a:rPr>
              <a:t>Develop </a:t>
            </a:r>
            <a:r>
              <a:rPr lang="en-GB" sz="1400" b="1" dirty="0">
                <a:solidFill>
                  <a:srgbClr val="000000"/>
                </a:solidFill>
                <a:effectLst/>
                <a:ea typeface="Arial" panose="020B0604020202020204" pitchFamily="34" charset="0"/>
              </a:rPr>
              <a:t>high throughput stations </a:t>
            </a:r>
            <a:r>
              <a:rPr lang="en-GB" sz="1400" dirty="0">
                <a:solidFill>
                  <a:srgbClr val="000000"/>
                </a:solidFill>
                <a:effectLst/>
                <a:ea typeface="Arial" panose="020B0604020202020204" pitchFamily="34" charset="0"/>
              </a:rPr>
              <a:t>for heavy duty vehicles  fleets (trains, buses or trucks, aircrafts, </a:t>
            </a:r>
            <a:r>
              <a:rPr lang="en-GB" sz="1400" b="1" dirty="0">
                <a:solidFill>
                  <a:srgbClr val="000000"/>
                </a:solidFill>
                <a:effectLst/>
                <a:ea typeface="Arial" panose="020B0604020202020204" pitchFamily="34" charset="0"/>
              </a:rPr>
              <a:t>maritime vessels</a:t>
            </a:r>
            <a:r>
              <a:rPr lang="en-GB" sz="1400" dirty="0">
                <a:solidFill>
                  <a:srgbClr val="000000"/>
                </a:solidFill>
                <a:effectLst/>
                <a:ea typeface="Arial" panose="020B0604020202020204" pitchFamily="34" charset="0"/>
              </a:rPr>
              <a:t>, and associated ground support equipment), including  </a:t>
            </a:r>
            <a:r>
              <a:rPr lang="en-GB" sz="1400" b="1" dirty="0">
                <a:solidFill>
                  <a:srgbClr val="000000"/>
                </a:solidFill>
                <a:effectLst/>
                <a:ea typeface="Arial" panose="020B0604020202020204" pitchFamily="34" charset="0"/>
              </a:rPr>
              <a:t>1 to 3,000kg/day capacity </a:t>
            </a:r>
            <a:r>
              <a:rPr lang="en-GB" sz="1400" dirty="0">
                <a:solidFill>
                  <a:srgbClr val="000000"/>
                </a:solidFill>
                <a:effectLst/>
                <a:ea typeface="Arial" panose="020B0604020202020204" pitchFamily="34" charset="0"/>
              </a:rPr>
              <a:t>and individual fills of more than </a:t>
            </a:r>
            <a:r>
              <a:rPr lang="en-GB" sz="1400" b="1" dirty="0">
                <a:solidFill>
                  <a:srgbClr val="000000"/>
                </a:solidFill>
                <a:effectLst/>
                <a:ea typeface="Arial" panose="020B0604020202020204" pitchFamily="34" charset="0"/>
              </a:rPr>
              <a:t>200 kg </a:t>
            </a:r>
            <a:r>
              <a:rPr lang="en-GB" sz="1400" dirty="0">
                <a:solidFill>
                  <a:srgbClr val="000000"/>
                </a:solidFill>
                <a:effectLst/>
                <a:ea typeface="Arial" panose="020B0604020202020204" pitchFamily="34" charset="0"/>
              </a:rPr>
              <a:t>(demonstration actions only, large-scale rapid filling remains a big challenge), expected in </a:t>
            </a:r>
            <a:r>
              <a:rPr lang="en-GB" sz="1400" b="1" dirty="0">
                <a:solidFill>
                  <a:srgbClr val="000000"/>
                </a:solidFill>
                <a:effectLst/>
                <a:ea typeface="Arial" panose="020B0604020202020204" pitchFamily="34" charset="0"/>
              </a:rPr>
              <a:t>less than 20 minutes</a:t>
            </a:r>
            <a:r>
              <a:rPr lang="en-GB" sz="1400" dirty="0">
                <a:solidFill>
                  <a:srgbClr val="000000"/>
                </a:solidFill>
                <a:effectLst/>
                <a:ea typeface="Arial" panose="020B0604020202020204" pitchFamily="34" charset="0"/>
              </a:rPr>
              <a:t>; more generally the station capacity should depend on filling station profile (e.g. </a:t>
            </a:r>
            <a:r>
              <a:rPr lang="en-GB" sz="1400" dirty="0">
                <a:solidFill>
                  <a:srgbClr val="000000"/>
                </a:solidFill>
                <a:effectLst/>
                <a:ea typeface="Arial" panose="020B0604020202020204" pitchFamily="34" charset="0"/>
                <a:cs typeface="Arial" panose="020B0604020202020204" pitchFamily="34" charset="0"/>
              </a:rPr>
              <a:t>hourly peak demand is usually around 7% of the daily mass dispensed</a:t>
            </a:r>
            <a:r>
              <a:rPr lang="en-GB" sz="1400" dirty="0">
                <a:solidFill>
                  <a:srgbClr val="000000"/>
                </a:solidFill>
                <a:effectLst/>
                <a:ea typeface="Arial" panose="020B0604020202020204" pitchFamily="34" charset="0"/>
              </a:rPr>
              <a:t> (for trucks).</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dirty="0">
                <a:solidFill>
                  <a:srgbClr val="000000"/>
                </a:solidFill>
                <a:effectLst/>
                <a:ea typeface="Arial" panose="020B0604020202020204" pitchFamily="34" charset="0"/>
                <a:cs typeface="Calibri" panose="020F0502020204030204" pitchFamily="34" charset="0"/>
              </a:rPr>
              <a:t>Develop </a:t>
            </a:r>
            <a:r>
              <a:rPr lang="en-GB" sz="1400" b="1" dirty="0">
                <a:solidFill>
                  <a:srgbClr val="000000"/>
                </a:solidFill>
                <a:effectLst/>
                <a:ea typeface="Arial" panose="020B0604020202020204" pitchFamily="34" charset="0"/>
                <a:cs typeface="Calibri" panose="020F0502020204030204" pitchFamily="34" charset="0"/>
              </a:rPr>
              <a:t>digital models </a:t>
            </a:r>
            <a:r>
              <a:rPr lang="en-GB" sz="1400" dirty="0">
                <a:solidFill>
                  <a:srgbClr val="000000"/>
                </a:solidFill>
                <a:effectLst/>
                <a:ea typeface="Arial" panose="020B0604020202020204" pitchFamily="34" charset="0"/>
                <a:cs typeface="Calibri" panose="020F0502020204030204" pitchFamily="34" charset="0"/>
              </a:rPr>
              <a:t>that capture refuelling data in aim to anticipate load curves in the HRS.</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b="1" dirty="0">
                <a:solidFill>
                  <a:srgbClr val="000000"/>
                </a:solidFill>
                <a:effectLst/>
                <a:ea typeface="Arial" panose="020B0604020202020204" pitchFamily="34" charset="0"/>
                <a:cs typeface="Calibri" panose="020F0502020204030204" pitchFamily="34" charset="0"/>
              </a:rPr>
              <a:t>Reduce CAPEX and OPEX </a:t>
            </a:r>
            <a:r>
              <a:rPr lang="en-GB" sz="1400" dirty="0">
                <a:solidFill>
                  <a:srgbClr val="000000"/>
                </a:solidFill>
                <a:effectLst/>
                <a:ea typeface="Arial" panose="020B0604020202020204" pitchFamily="34" charset="0"/>
                <a:cs typeface="Calibri" panose="020F0502020204030204" pitchFamily="34" charset="0"/>
              </a:rPr>
              <a:t>by implementing innovative technological components (e.g., compressors, cooling systems, dispensers) and optimising their integration into the design and operation of the HRS. </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dirty="0">
                <a:solidFill>
                  <a:srgbClr val="000000"/>
                </a:solidFill>
                <a:effectLst/>
                <a:ea typeface="Arial" panose="020B0604020202020204" pitchFamily="34" charset="0"/>
                <a:cs typeface="Calibri" panose="020F0502020204030204" pitchFamily="34" charset="0"/>
              </a:rPr>
              <a:t>Facilitate the </a:t>
            </a:r>
            <a:r>
              <a:rPr lang="en-GB" sz="1400" b="1" dirty="0">
                <a:solidFill>
                  <a:srgbClr val="000000"/>
                </a:solidFill>
                <a:effectLst/>
                <a:ea typeface="Arial" panose="020B0604020202020204" pitchFamily="34" charset="0"/>
                <a:cs typeface="Calibri" panose="020F0502020204030204" pitchFamily="34" charset="0"/>
              </a:rPr>
              <a:t>use of locally produced green hydrogen</a:t>
            </a:r>
            <a:r>
              <a:rPr lang="en-GB" sz="1400" dirty="0">
                <a:solidFill>
                  <a:srgbClr val="000000"/>
                </a:solidFill>
                <a:effectLst/>
                <a:ea typeface="Arial" panose="020B0604020202020204" pitchFamily="34" charset="0"/>
                <a:cs typeface="Calibri" panose="020F0502020204030204" pitchFamily="34" charset="0"/>
              </a:rPr>
              <a:t>, e.g., by enabling low inlet pressure and flexible operation for intermittent renewable energies, or production by electrolysis or biomass;</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dirty="0">
                <a:solidFill>
                  <a:srgbClr val="000000"/>
                </a:solidFill>
                <a:effectLst/>
                <a:ea typeface="Arial" panose="020B0604020202020204" pitchFamily="34" charset="0"/>
                <a:cs typeface="Calibri" panose="020F0502020204030204" pitchFamily="34" charset="0"/>
              </a:rPr>
              <a:t>Develop a </a:t>
            </a:r>
            <a:r>
              <a:rPr lang="en-GB" sz="1400" b="1" dirty="0">
                <a:solidFill>
                  <a:srgbClr val="000000"/>
                </a:solidFill>
                <a:effectLst/>
                <a:ea typeface="Arial" panose="020B0604020202020204" pitchFamily="34" charset="0"/>
                <a:cs typeface="Calibri" panose="020F0502020204030204" pitchFamily="34" charset="0"/>
              </a:rPr>
              <a:t>pressurised and/or liquid hydrogen supply strategy</a:t>
            </a:r>
            <a:r>
              <a:rPr lang="en-GB" sz="1400" dirty="0">
                <a:solidFill>
                  <a:srgbClr val="000000"/>
                </a:solidFill>
                <a:effectLst/>
                <a:ea typeface="Arial" panose="020B0604020202020204" pitchFamily="34" charset="0"/>
                <a:cs typeface="Calibri" panose="020F0502020204030204" pitchFamily="34" charset="0"/>
              </a:rPr>
              <a:t>;</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dirty="0">
                <a:solidFill>
                  <a:srgbClr val="000000"/>
                </a:solidFill>
                <a:effectLst/>
                <a:ea typeface="Arial" panose="020B0604020202020204" pitchFamily="34" charset="0"/>
                <a:cs typeface="Calibri" panose="020F0502020204030204" pitchFamily="34" charset="0"/>
              </a:rPr>
              <a:t>Aim to </a:t>
            </a:r>
            <a:r>
              <a:rPr lang="en-GB" sz="1400" b="1" dirty="0">
                <a:solidFill>
                  <a:srgbClr val="000000"/>
                </a:solidFill>
                <a:effectLst/>
                <a:ea typeface="Arial" panose="020B0604020202020204" pitchFamily="34" charset="0"/>
                <a:cs typeface="Calibri" panose="020F0502020204030204" pitchFamily="34" charset="0"/>
              </a:rPr>
              <a:t>standardise and industrialise HRS equipment </a:t>
            </a:r>
            <a:r>
              <a:rPr lang="en-GB" sz="1400" dirty="0">
                <a:solidFill>
                  <a:srgbClr val="000000"/>
                </a:solidFill>
                <a:effectLst/>
                <a:ea typeface="Arial" panose="020B0604020202020204" pitchFamily="34" charset="0"/>
                <a:cs typeface="Calibri" panose="020F0502020204030204" pitchFamily="34" charset="0"/>
              </a:rPr>
              <a:t>and components while developing protocols for safe and reliable refuelling in </a:t>
            </a:r>
            <a:r>
              <a:rPr lang="en-GB" sz="1400" b="1" dirty="0">
                <a:solidFill>
                  <a:srgbClr val="000000"/>
                </a:solidFill>
                <a:effectLst/>
                <a:ea typeface="Arial" panose="020B0604020202020204" pitchFamily="34" charset="0"/>
                <a:cs typeface="Calibri" panose="020F0502020204030204" pitchFamily="34" charset="0"/>
              </a:rPr>
              <a:t>partnership with OEMs and distributors</a:t>
            </a:r>
            <a:r>
              <a:rPr lang="en-GB" sz="1400" dirty="0">
                <a:solidFill>
                  <a:srgbClr val="000000"/>
                </a:solidFill>
                <a:effectLst/>
                <a:ea typeface="Arial" panose="020B0604020202020204" pitchFamily="34" charset="0"/>
                <a:cs typeface="Calibri" panose="020F0502020204030204" pitchFamily="34" charset="0"/>
              </a:rPr>
              <a:t>;</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dirty="0">
                <a:solidFill>
                  <a:srgbClr val="000000"/>
                </a:solidFill>
                <a:effectLst/>
                <a:ea typeface="Arial" panose="020B0604020202020204" pitchFamily="34" charset="0"/>
                <a:cs typeface="Calibri" panose="020F0502020204030204" pitchFamily="34" charset="0"/>
              </a:rPr>
              <a:t>Address </a:t>
            </a:r>
            <a:r>
              <a:rPr lang="en-GB" sz="1400" b="1" dirty="0">
                <a:solidFill>
                  <a:srgbClr val="000000"/>
                </a:solidFill>
                <a:effectLst/>
                <a:ea typeface="Arial" panose="020B0604020202020204" pitchFamily="34" charset="0"/>
                <a:cs typeface="Calibri" panose="020F0502020204030204" pitchFamily="34" charset="0"/>
              </a:rPr>
              <a:t>technical certification </a:t>
            </a:r>
            <a:r>
              <a:rPr lang="en-GB" sz="1400" dirty="0">
                <a:solidFill>
                  <a:srgbClr val="000000"/>
                </a:solidFill>
                <a:effectLst/>
                <a:ea typeface="Arial" panose="020B0604020202020204" pitchFamily="34" charset="0"/>
                <a:cs typeface="Calibri" panose="020F0502020204030204" pitchFamily="34" charset="0"/>
              </a:rPr>
              <a:t>and levels of education and awareness amongst regulators and other stakeholders</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dirty="0">
                <a:solidFill>
                  <a:srgbClr val="000000"/>
                </a:solidFill>
                <a:effectLst/>
                <a:ea typeface="Arial" panose="020B0604020202020204" pitchFamily="34" charset="0"/>
              </a:rPr>
              <a:t>Support </a:t>
            </a:r>
            <a:r>
              <a:rPr lang="en-GB" sz="1400" b="1" dirty="0">
                <a:solidFill>
                  <a:srgbClr val="000000"/>
                </a:solidFill>
                <a:effectLst/>
                <a:ea typeface="Arial" panose="020B0604020202020204" pitchFamily="34" charset="0"/>
              </a:rPr>
              <a:t>improved efficiency</a:t>
            </a:r>
            <a:r>
              <a:rPr lang="en-GB" sz="1400" dirty="0">
                <a:solidFill>
                  <a:srgbClr val="000000"/>
                </a:solidFill>
                <a:effectLst/>
                <a:ea typeface="Arial" panose="020B0604020202020204" pitchFamily="34" charset="0"/>
              </a:rPr>
              <a:t>, with the goal of zero boil-off for LH2 and losses during hydrogen transfer, distribution, and, ultimately, across the whole hydrogen supply chain;</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b="1" dirty="0">
                <a:solidFill>
                  <a:srgbClr val="000000"/>
                </a:solidFill>
                <a:effectLst/>
                <a:ea typeface="Arial" panose="020B0604020202020204" pitchFamily="34" charset="0"/>
              </a:rPr>
              <a:t>Quantify the costs </a:t>
            </a:r>
            <a:r>
              <a:rPr lang="en-GB" sz="1400" dirty="0">
                <a:solidFill>
                  <a:srgbClr val="000000"/>
                </a:solidFill>
                <a:effectLst/>
                <a:ea typeface="Arial" panose="020B0604020202020204" pitchFamily="34" charset="0"/>
              </a:rPr>
              <a:t>incurred when operating an HRS.</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endParaRPr lang="en-GB" sz="1400" dirty="0">
              <a:solidFill>
                <a:srgbClr val="000000"/>
              </a:solidFill>
              <a:effectLst/>
              <a:ea typeface="Arial" panose="020B0604020202020204" pitchFamily="34" charset="0"/>
              <a:cs typeface="Calibri" panose="020F0502020204030204" pitchFamily="34" charset="0"/>
            </a:endParaRPr>
          </a:p>
          <a:p>
            <a:pPr marL="342900" lvl="0" indent="-342900" algn="just">
              <a:lnSpc>
                <a:spcPct val="115000"/>
              </a:lnSpc>
              <a:spcAft>
                <a:spcPts val="600"/>
              </a:spcAft>
              <a:buFont typeface="Symbol" panose="05050102010706020507" pitchFamily="18" charset="2"/>
              <a:buChar char=""/>
            </a:pPr>
            <a:endParaRPr lang="en-GB" sz="1400" dirty="0">
              <a:solidFill>
                <a:srgbClr val="000000"/>
              </a:solidFill>
              <a:ea typeface="Arial" panose="020B0604020202020204" pitchFamily="34" charset="0"/>
              <a:cs typeface="Calibri" panose="020F0502020204030204" pitchFamily="34" charset="0"/>
            </a:endParaRPr>
          </a:p>
          <a:p>
            <a:pPr lvl="0" algn="just">
              <a:lnSpc>
                <a:spcPct val="115000"/>
              </a:lnSpc>
              <a:spcAft>
                <a:spcPts val="600"/>
              </a:spcAft>
            </a:pPr>
            <a:endParaRPr lang="nb-NO" sz="1400" dirty="0">
              <a:solidFill>
                <a:srgbClr val="000000"/>
              </a:solidFill>
              <a:effectLst/>
              <a:ea typeface="Arial" panose="020B0604020202020204" pitchFamily="34" charset="0"/>
            </a:endParaRPr>
          </a:p>
          <a:p>
            <a:endParaRPr lang="nb-NO" sz="1400" dirty="0"/>
          </a:p>
        </p:txBody>
      </p:sp>
      <p:sp>
        <p:nvSpPr>
          <p:cNvPr id="3" name="Tittel 2">
            <a:extLst>
              <a:ext uri="{FF2B5EF4-FFF2-40B4-BE49-F238E27FC236}">
                <a16:creationId xmlns:a16="http://schemas.microsoft.com/office/drawing/2014/main" id="{3EECCCD6-CF24-4C74-6F45-D5CEE145A867}"/>
              </a:ext>
            </a:extLst>
          </p:cNvPr>
          <p:cNvSpPr>
            <a:spLocks noGrp="1"/>
          </p:cNvSpPr>
          <p:nvPr>
            <p:ph type="title"/>
          </p:nvPr>
        </p:nvSpPr>
        <p:spPr>
          <a:xfrm>
            <a:off x="140677" y="0"/>
            <a:ext cx="866930" cy="473104"/>
          </a:xfrm>
        </p:spPr>
        <p:txBody>
          <a:bodyPr/>
          <a:lstStyle/>
          <a:p>
            <a:r>
              <a:rPr lang="en-US" sz="1800" dirty="0"/>
              <a:t>Cont. </a:t>
            </a:r>
            <a:endParaRPr lang="nb-NO" sz="1800" dirty="0"/>
          </a:p>
        </p:txBody>
      </p:sp>
    </p:spTree>
    <p:extLst>
      <p:ext uri="{BB962C8B-B14F-4D97-AF65-F5344CB8AC3E}">
        <p14:creationId xmlns:p14="http://schemas.microsoft.com/office/powerpoint/2010/main" val="88420579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1">
            <a:extLst>
              <a:ext uri="{FF2B5EF4-FFF2-40B4-BE49-F238E27FC236}">
                <a16:creationId xmlns:a16="http://schemas.microsoft.com/office/drawing/2014/main" id="{4CC4B9B7-BB6D-3398-A451-B1C886278C8B}"/>
              </a:ext>
            </a:extLst>
          </p:cNvPr>
          <p:cNvSpPr txBox="1">
            <a:spLocks/>
          </p:cNvSpPr>
          <p:nvPr/>
        </p:nvSpPr>
        <p:spPr>
          <a:xfrm>
            <a:off x="295704" y="523003"/>
            <a:ext cx="7918265" cy="756393"/>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a:solidFill>
                  <a:schemeClr val="tx2"/>
                </a:solidFill>
                <a:latin typeface="Calibri" charset="0"/>
                <a:ea typeface="Calibri" charset="0"/>
                <a:cs typeface="Calibri" charset="0"/>
              </a:defRPr>
            </a:lvl1pPr>
          </a:lstStyle>
          <a:p>
            <a:pPr algn="l" fontAlgn="t"/>
            <a:r>
              <a:rPr lang="en-US" sz="2800" u="none" strike="noStrike" dirty="0">
                <a:solidFill>
                  <a:srgbClr val="7030A0"/>
                </a:solidFill>
                <a:effectLst/>
              </a:rPr>
              <a:t>Next generation on-board storage solutions for hydrogen-powered maritime applications</a:t>
            </a:r>
            <a:endParaRPr lang="en-US" sz="2800" b="0" i="0" u="none" strike="noStrike" dirty="0">
              <a:solidFill>
                <a:srgbClr val="7030A0"/>
              </a:solidFill>
              <a:effectLst/>
              <a:latin typeface="Calibri" panose="020F050202020403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800" b="1" i="0" u="none" strike="noStrike" kern="1200" cap="none" spc="0" normalizeH="0" baseline="0" noProof="0" dirty="0">
              <a:ln>
                <a:noFill/>
              </a:ln>
              <a:solidFill>
                <a:srgbClr val="01338C"/>
              </a:solidFill>
              <a:effectLst/>
              <a:uLnTx/>
              <a:uFillTx/>
              <a:latin typeface="Calibri" charset="0"/>
              <a:ea typeface="+mn-ea"/>
              <a:cs typeface="Calibri" charset="0"/>
            </a:endParaRPr>
          </a:p>
          <a:p>
            <a:pPr>
              <a:defRPr/>
            </a:pPr>
            <a:r>
              <a:rPr kumimoji="0" lang="en-GB" sz="2200" b="1" i="0" u="none" strike="noStrike" kern="1200" cap="none" spc="0" normalizeH="0" baseline="0" noProof="0" dirty="0">
                <a:ln>
                  <a:noFill/>
                </a:ln>
                <a:solidFill>
                  <a:srgbClr val="01338C"/>
                </a:solidFill>
                <a:effectLst/>
                <a:uLnTx/>
                <a:uFillTx/>
                <a:latin typeface="Calibri" charset="0"/>
                <a:ea typeface="+mn-ea"/>
                <a:cs typeface="Calibri" charset="0"/>
              </a:rPr>
              <a:t>HORIZON-JTI-CLEANH2-2024-03-04</a:t>
            </a:r>
            <a:endParaRPr kumimoji="0" lang="en-US" sz="2200" b="1" i="0" u="none" strike="noStrike" kern="1200" cap="none" spc="0" normalizeH="0" baseline="0" noProof="0" dirty="0">
              <a:ln>
                <a:noFill/>
              </a:ln>
              <a:solidFill>
                <a:srgbClr val="01338C"/>
              </a:solidFill>
              <a:effectLst/>
              <a:uLnTx/>
              <a:uFillTx/>
              <a:latin typeface="Calibri" charset="0"/>
              <a:ea typeface="+mn-ea"/>
              <a:cs typeface="Calibri" charset="0"/>
            </a:endParaRPr>
          </a:p>
        </p:txBody>
      </p:sp>
      <p:sp>
        <p:nvSpPr>
          <p:cNvPr id="10" name="TekstSylinder 9">
            <a:extLst>
              <a:ext uri="{FF2B5EF4-FFF2-40B4-BE49-F238E27FC236}">
                <a16:creationId xmlns:a16="http://schemas.microsoft.com/office/drawing/2014/main" id="{8D0F344F-21F6-B62A-C5F6-BB90D50AFF5F}"/>
              </a:ext>
            </a:extLst>
          </p:cNvPr>
          <p:cNvSpPr txBox="1"/>
          <p:nvPr/>
        </p:nvSpPr>
        <p:spPr>
          <a:xfrm>
            <a:off x="295704" y="1348536"/>
            <a:ext cx="5643988" cy="369332"/>
          </a:xfrm>
          <a:prstGeom prst="rect">
            <a:avLst/>
          </a:prstGeom>
          <a:noFill/>
          <a:ln w="1270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7080B"/>
                </a:solidFill>
                <a:effectLst/>
                <a:uLnTx/>
                <a:uFillTx/>
                <a:latin typeface="Calibri" panose="020F0502020204030204"/>
                <a:ea typeface="+mn-ea"/>
                <a:cs typeface="+mn-cs"/>
              </a:rPr>
              <a:t>RIA / Max. 5 Mio. € / Deadline </a:t>
            </a:r>
            <a:r>
              <a:rPr lang="en-US" dirty="0">
                <a:solidFill>
                  <a:srgbClr val="07080B"/>
                </a:solidFill>
                <a:latin typeface="Calibri" panose="020F0502020204030204"/>
              </a:rPr>
              <a:t>17</a:t>
            </a:r>
            <a:r>
              <a:rPr kumimoji="0" lang="en-US" sz="1800" b="0" i="0" u="none" strike="noStrike" kern="1200" cap="none" spc="0" normalizeH="0" baseline="0" noProof="0" dirty="0">
                <a:ln>
                  <a:noFill/>
                </a:ln>
                <a:solidFill>
                  <a:srgbClr val="07080B"/>
                </a:solidFill>
                <a:effectLst/>
                <a:uLnTx/>
                <a:uFillTx/>
                <a:latin typeface="Calibri" panose="020F0502020204030204"/>
                <a:ea typeface="+mn-ea"/>
                <a:cs typeface="+mn-cs"/>
              </a:rPr>
              <a:t>. Apr. 2024 / TRL up to </a:t>
            </a:r>
            <a:r>
              <a:rPr lang="en-US" dirty="0">
                <a:solidFill>
                  <a:srgbClr val="07080B"/>
                </a:solidFill>
                <a:latin typeface="Calibri" panose="020F0502020204030204"/>
              </a:rPr>
              <a:t>6</a:t>
            </a:r>
            <a:r>
              <a:rPr kumimoji="0" lang="en-US" sz="1800" b="0" i="0" u="none" strike="noStrike" kern="1200" cap="none" spc="0" normalizeH="0" baseline="0" noProof="0" dirty="0">
                <a:ln>
                  <a:noFill/>
                </a:ln>
                <a:solidFill>
                  <a:srgbClr val="07080B"/>
                </a:solidFill>
                <a:effectLst/>
                <a:uLnTx/>
                <a:uFillTx/>
                <a:latin typeface="Calibri" panose="020F0502020204030204"/>
                <a:ea typeface="+mn-ea"/>
                <a:cs typeface="+mn-cs"/>
              </a:rPr>
              <a:t> </a:t>
            </a:r>
          </a:p>
        </p:txBody>
      </p:sp>
      <p:sp>
        <p:nvSpPr>
          <p:cNvPr id="12" name="TekstSylinder 11">
            <a:extLst>
              <a:ext uri="{FF2B5EF4-FFF2-40B4-BE49-F238E27FC236}">
                <a16:creationId xmlns:a16="http://schemas.microsoft.com/office/drawing/2014/main" id="{20A5DBE0-EFFA-C62D-ED85-922F2271B370}"/>
              </a:ext>
            </a:extLst>
          </p:cNvPr>
          <p:cNvSpPr txBox="1"/>
          <p:nvPr/>
        </p:nvSpPr>
        <p:spPr>
          <a:xfrm>
            <a:off x="295704" y="1787008"/>
            <a:ext cx="11238571" cy="4734438"/>
          </a:xfrm>
          <a:prstGeom prst="rect">
            <a:avLst/>
          </a:prstGeom>
          <a:noFill/>
        </p:spPr>
        <p:txBody>
          <a:bodyPr wrap="square">
            <a:spAutoFit/>
          </a:bodyPr>
          <a:lstStyle/>
          <a:p>
            <a:pPr algn="just">
              <a:lnSpc>
                <a:spcPct val="115000"/>
              </a:lnSpc>
              <a:spcAft>
                <a:spcPts val="600"/>
              </a:spcAft>
            </a:pPr>
            <a:r>
              <a:rPr lang="en-GB" sz="1400" dirty="0">
                <a:solidFill>
                  <a:srgbClr val="000000"/>
                </a:solidFill>
                <a:effectLst/>
                <a:ea typeface="Arial" panose="020B0604020202020204" pitchFamily="34" charset="0"/>
              </a:rPr>
              <a:t>This topic centres around</a:t>
            </a:r>
            <a:r>
              <a:rPr lang="en-GB" sz="1400" b="1" dirty="0">
                <a:solidFill>
                  <a:srgbClr val="000000"/>
                </a:solidFill>
                <a:effectLst/>
                <a:ea typeface="Arial" panose="020B0604020202020204" pitchFamily="34" charset="0"/>
              </a:rPr>
              <a:t> maritime transport</a:t>
            </a:r>
            <a:r>
              <a:rPr lang="en-GB" sz="1400" dirty="0">
                <a:solidFill>
                  <a:srgbClr val="000000"/>
                </a:solidFill>
                <a:effectLst/>
                <a:ea typeface="Arial" panose="020B0604020202020204" pitchFamily="34" charset="0"/>
              </a:rPr>
              <a:t>, with a view on a </a:t>
            </a:r>
            <a:r>
              <a:rPr lang="en-GB" sz="1400" b="1" dirty="0">
                <a:solidFill>
                  <a:srgbClr val="000000"/>
                </a:solidFill>
                <a:effectLst/>
                <a:ea typeface="Arial" panose="020B0604020202020204" pitchFamily="34" charset="0"/>
              </a:rPr>
              <a:t>spill-over to rail and road applications </a:t>
            </a:r>
            <a:r>
              <a:rPr lang="en-GB" sz="1400" dirty="0">
                <a:solidFill>
                  <a:srgbClr val="000000"/>
                </a:solidFill>
                <a:effectLst/>
                <a:ea typeface="Arial" panose="020B0604020202020204" pitchFamily="34" charset="0"/>
              </a:rPr>
              <a:t>of similar energy storage needs. The critical issues to be addressed for candidate fuel(s) for </a:t>
            </a:r>
            <a:r>
              <a:rPr lang="en-GB" sz="1400" b="1" dirty="0">
                <a:solidFill>
                  <a:srgbClr val="000000"/>
                </a:solidFill>
                <a:effectLst/>
                <a:ea typeface="Arial" panose="020B0604020202020204" pitchFamily="34" charset="0"/>
              </a:rPr>
              <a:t>supplying pure hydrogen (5.0 fuel cell grade) </a:t>
            </a:r>
            <a:r>
              <a:rPr lang="en-GB" sz="1400" dirty="0">
                <a:solidFill>
                  <a:srgbClr val="000000"/>
                </a:solidFill>
                <a:effectLst/>
                <a:ea typeface="Arial" panose="020B0604020202020204" pitchFamily="34" charset="0"/>
              </a:rPr>
              <a:t>on board of maritime vessels shall contribute to the following outcomes:</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dirty="0">
                <a:solidFill>
                  <a:srgbClr val="000000"/>
                </a:solidFill>
                <a:effectLst/>
                <a:ea typeface="Arial" panose="020B0604020202020204" pitchFamily="34" charset="0"/>
              </a:rPr>
              <a:t>Contribute to the selection of most appropriate fuels for maritime transport across the widely differing operation requirements from short to deep sea shipping, thereby consolidating Europe's leading role in decarbonising maritime transport;</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b="1" dirty="0">
                <a:solidFill>
                  <a:srgbClr val="000000"/>
                </a:solidFill>
                <a:effectLst/>
                <a:ea typeface="Arial" panose="020B0604020202020204" pitchFamily="34" charset="0"/>
              </a:rPr>
              <a:t>Ease the end-users' challenge </a:t>
            </a:r>
            <a:r>
              <a:rPr lang="en-GB" sz="1400" dirty="0">
                <a:solidFill>
                  <a:srgbClr val="000000"/>
                </a:solidFill>
                <a:effectLst/>
                <a:ea typeface="Arial" panose="020B0604020202020204" pitchFamily="34" charset="0"/>
              </a:rPr>
              <a:t>of selecting the most suitable fuel for their </a:t>
            </a:r>
            <a:r>
              <a:rPr lang="en-GB" sz="1400" b="1" dirty="0">
                <a:solidFill>
                  <a:srgbClr val="000000"/>
                </a:solidFill>
                <a:effectLst/>
                <a:ea typeface="Arial" panose="020B0604020202020204" pitchFamily="34" charset="0"/>
              </a:rPr>
              <a:t>new and retrofitted ships </a:t>
            </a:r>
            <a:r>
              <a:rPr lang="en-GB" sz="1400" dirty="0">
                <a:solidFill>
                  <a:srgbClr val="000000"/>
                </a:solidFill>
                <a:effectLst/>
                <a:ea typeface="Arial" panose="020B0604020202020204" pitchFamily="34" charset="0"/>
              </a:rPr>
              <a:t>so that they can take well-informed decisions in the green energy (and fuel) transition.</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dirty="0">
                <a:solidFill>
                  <a:srgbClr val="000000"/>
                </a:solidFill>
                <a:effectLst/>
                <a:ea typeface="Arial" panose="020B0604020202020204" pitchFamily="34" charset="0"/>
              </a:rPr>
              <a:t>Define optimal fields of application of the proposed storage technology considering the logistics and the mission of each category of maritime transport by the end of the project; additionally, the pathways </a:t>
            </a:r>
            <a:r>
              <a:rPr lang="en-GB" sz="1400" b="1" dirty="0">
                <a:solidFill>
                  <a:srgbClr val="000000"/>
                </a:solidFill>
                <a:effectLst/>
                <a:ea typeface="Arial" panose="020B0604020202020204" pitchFamily="34" charset="0"/>
              </a:rPr>
              <a:t>to spill-over to heavy-duty rail and road transport systems must be elaborated</a:t>
            </a:r>
            <a:r>
              <a:rPr lang="en-GB" sz="1400" dirty="0">
                <a:solidFill>
                  <a:srgbClr val="000000"/>
                </a:solidFill>
                <a:effectLst/>
                <a:ea typeface="Arial" panose="020B0604020202020204" pitchFamily="34" charset="0"/>
              </a:rPr>
              <a:t>;</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dirty="0">
                <a:solidFill>
                  <a:srgbClr val="000000"/>
                </a:solidFill>
                <a:effectLst/>
                <a:ea typeface="Arial" panose="020B0604020202020204" pitchFamily="34" charset="0"/>
              </a:rPr>
              <a:t>Improve the operational capacity of storage systems to achieve performance according to the </a:t>
            </a:r>
            <a:r>
              <a:rPr lang="en-GB" sz="1400" b="1" dirty="0">
                <a:solidFill>
                  <a:srgbClr val="000000"/>
                </a:solidFill>
                <a:effectLst/>
                <a:ea typeface="Arial" panose="020B0604020202020204" pitchFamily="34" charset="0"/>
              </a:rPr>
              <a:t>KPIs listed below</a:t>
            </a:r>
            <a:r>
              <a:rPr lang="en-GB" sz="1400" dirty="0">
                <a:solidFill>
                  <a:srgbClr val="000000"/>
                </a:solidFill>
                <a:effectLst/>
                <a:ea typeface="Arial" panose="020B0604020202020204" pitchFamily="34" charset="0"/>
              </a:rPr>
              <a:t>;</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dirty="0">
                <a:solidFill>
                  <a:srgbClr val="000000"/>
                </a:solidFill>
                <a:effectLst/>
                <a:ea typeface="Arial" panose="020B0604020202020204" pitchFamily="34" charset="0"/>
              </a:rPr>
              <a:t>Deployment of </a:t>
            </a:r>
            <a:r>
              <a:rPr lang="en-GB" sz="1400" b="1" dirty="0">
                <a:solidFill>
                  <a:srgbClr val="000000"/>
                </a:solidFill>
                <a:effectLst/>
                <a:ea typeface="Arial" panose="020B0604020202020204" pitchFamily="34" charset="0"/>
              </a:rPr>
              <a:t>cost-effective hydrogen or hydrogen carrier fuel storage system for maritime</a:t>
            </a:r>
            <a:r>
              <a:rPr lang="en-GB" sz="1400" dirty="0">
                <a:solidFill>
                  <a:srgbClr val="000000"/>
                </a:solidFill>
                <a:effectLst/>
                <a:ea typeface="Arial" panose="020B0604020202020204" pitchFamily="34" charset="0"/>
              </a:rPr>
              <a:t>, and if applicable, also other heavy-duty applications by 2030.</a:t>
            </a:r>
          </a:p>
          <a:p>
            <a:pPr algn="just">
              <a:lnSpc>
                <a:spcPct val="115000"/>
              </a:lnSpc>
              <a:spcAft>
                <a:spcPts val="600"/>
              </a:spcAft>
            </a:pPr>
            <a:r>
              <a:rPr lang="en-GB" sz="1400" dirty="0">
                <a:solidFill>
                  <a:srgbClr val="000000"/>
                </a:solidFill>
                <a:effectLst/>
                <a:ea typeface="Arial" panose="020B0604020202020204" pitchFamily="34" charset="0"/>
              </a:rPr>
              <a:t>Project results are expected to contribute to the following objectives and KPIs of the Clean Hydrogen JU SRIA:</a:t>
            </a:r>
          </a:p>
          <a:p>
            <a:pPr marL="285750" indent="-285750" algn="just">
              <a:lnSpc>
                <a:spcPct val="115000"/>
              </a:lnSpc>
              <a:spcAft>
                <a:spcPts val="600"/>
              </a:spcAft>
              <a:buFont typeface="Arial" panose="020B0604020202020204" pitchFamily="34" charset="0"/>
              <a:buChar char="•"/>
            </a:pPr>
            <a:r>
              <a:rPr lang="en-GB" sz="1400" b="1" dirty="0">
                <a:solidFill>
                  <a:srgbClr val="000000"/>
                </a:solidFill>
                <a:effectLst/>
                <a:ea typeface="Arial" panose="020B0604020202020204" pitchFamily="34" charset="0"/>
              </a:rPr>
              <a:t>Hydrogen bunkering rate</a:t>
            </a:r>
            <a:r>
              <a:rPr lang="en-GB" sz="1400" dirty="0">
                <a:solidFill>
                  <a:srgbClr val="000000"/>
                </a:solidFill>
                <a:effectLst/>
                <a:ea typeface="Arial" panose="020B0604020202020204" pitchFamily="34" charset="0"/>
              </a:rPr>
              <a:t>: 20 tonH2/h in 2030;</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b="1" dirty="0">
                <a:solidFill>
                  <a:srgbClr val="000000"/>
                </a:solidFill>
                <a:effectLst/>
                <a:ea typeface="Arial" panose="020B0604020202020204" pitchFamily="34" charset="0"/>
              </a:rPr>
              <a:t>Tank volumetric Capacity system: </a:t>
            </a:r>
            <a:r>
              <a:rPr lang="en-GB" sz="1400" dirty="0">
                <a:solidFill>
                  <a:srgbClr val="000000"/>
                </a:solidFill>
                <a:effectLst/>
                <a:ea typeface="Arial" panose="020B0604020202020204" pitchFamily="34" charset="0"/>
              </a:rPr>
              <a:t>45 gH2/L (system) in 2030;</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b="1" dirty="0">
                <a:solidFill>
                  <a:srgbClr val="000000"/>
                </a:solidFill>
                <a:effectLst/>
                <a:ea typeface="Arial" panose="020B0604020202020204" pitchFamily="34" charset="0"/>
              </a:rPr>
              <a:t>Tank CAPEX </a:t>
            </a:r>
            <a:r>
              <a:rPr lang="en-GB" sz="1400" dirty="0">
                <a:solidFill>
                  <a:srgbClr val="000000"/>
                </a:solidFill>
                <a:effectLst/>
                <a:ea typeface="Arial" panose="020B0604020202020204" pitchFamily="34" charset="0"/>
              </a:rPr>
              <a:t>lower than 245 €/kgH2 in 2030.</a:t>
            </a:r>
            <a:endParaRPr lang="nb-NO" sz="1400" dirty="0">
              <a:solidFill>
                <a:srgbClr val="000000"/>
              </a:solidFill>
              <a:effectLst/>
              <a:ea typeface="Arial" panose="020B0604020202020204" pitchFamily="34" charset="0"/>
            </a:endParaRPr>
          </a:p>
        </p:txBody>
      </p:sp>
      <p:pic>
        <p:nvPicPr>
          <p:cNvPr id="2050" name="Picture 2" descr="Riviera - News Content Hub - High-capacity hydrogen fuel cell project moves  towards trials">
            <a:extLst>
              <a:ext uri="{FF2B5EF4-FFF2-40B4-BE49-F238E27FC236}">
                <a16:creationId xmlns:a16="http://schemas.microsoft.com/office/drawing/2014/main" id="{DCFC0060-8F76-66E5-0811-0FBAF48A80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1969" y="145256"/>
            <a:ext cx="2679444" cy="1507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9740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1BC601FA-A4B5-3130-CD11-CC848488EE27}"/>
              </a:ext>
            </a:extLst>
          </p:cNvPr>
          <p:cNvSpPr>
            <a:spLocks noGrp="1"/>
          </p:cNvSpPr>
          <p:nvPr>
            <p:ph type="body" sz="quarter" idx="17"/>
          </p:nvPr>
        </p:nvSpPr>
        <p:spPr>
          <a:xfrm>
            <a:off x="249516" y="648666"/>
            <a:ext cx="10486869" cy="4103410"/>
          </a:xfrm>
        </p:spPr>
        <p:txBody>
          <a:bodyPr>
            <a:noAutofit/>
          </a:bodyPr>
          <a:lstStyle/>
          <a:p>
            <a:pPr algn="just">
              <a:lnSpc>
                <a:spcPct val="115000"/>
              </a:lnSpc>
              <a:spcAft>
                <a:spcPts val="600"/>
              </a:spcAft>
            </a:pPr>
            <a:r>
              <a:rPr lang="en-US" sz="1400" dirty="0">
                <a:solidFill>
                  <a:srgbClr val="000000"/>
                </a:solidFill>
                <a:effectLst/>
                <a:ea typeface="Arial" panose="020B0604020202020204" pitchFamily="34" charset="0"/>
              </a:rPr>
              <a:t>Projects are expected to </a:t>
            </a:r>
            <a:r>
              <a:rPr lang="en-US" sz="1400" b="1" dirty="0">
                <a:solidFill>
                  <a:srgbClr val="000000"/>
                </a:solidFill>
                <a:effectLst/>
                <a:ea typeface="Arial" panose="020B0604020202020204" pitchFamily="34" charset="0"/>
              </a:rPr>
              <a:t>focus on below-deck innovative inland and sea waterborne transport hydrogen storage systems </a:t>
            </a:r>
            <a:r>
              <a:rPr lang="en-US" sz="1400" dirty="0">
                <a:solidFill>
                  <a:srgbClr val="000000"/>
                </a:solidFill>
                <a:effectLst/>
                <a:ea typeface="Arial" panose="020B0604020202020204" pitchFamily="34" charset="0"/>
              </a:rPr>
              <a:t>beyond the State-of-the-Art in any of the well-established physical states and chemical compositions (CH2, LH2, NH3, LOHC, solid state carriers) as well as potential novel hydrogen carriers or combinations of technologies with the following characteristics:</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dirty="0">
                <a:solidFill>
                  <a:srgbClr val="000000"/>
                </a:solidFill>
                <a:effectLst/>
                <a:ea typeface="Arial" panose="020B0604020202020204" pitchFamily="34" charset="0"/>
              </a:rPr>
              <a:t>Supply of </a:t>
            </a:r>
            <a:r>
              <a:rPr lang="en-GB" sz="1400" b="1" dirty="0">
                <a:solidFill>
                  <a:srgbClr val="000000"/>
                </a:solidFill>
                <a:effectLst/>
                <a:ea typeface="Arial" panose="020B0604020202020204" pitchFamily="34" charset="0"/>
              </a:rPr>
              <a:t>pure hydrogen (5 point) to the propulsion system</a:t>
            </a:r>
            <a:r>
              <a:rPr lang="en-GB" sz="1400" dirty="0">
                <a:solidFill>
                  <a:srgbClr val="000000"/>
                </a:solidFill>
                <a:effectLst/>
                <a:ea typeface="Arial" panose="020B0604020202020204" pitchFamily="34" charset="0"/>
              </a:rPr>
              <a:t>;</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dirty="0">
                <a:solidFill>
                  <a:srgbClr val="000000"/>
                </a:solidFill>
                <a:effectLst/>
                <a:ea typeface="Arial" panose="020B0604020202020204" pitchFamily="34" charset="0"/>
              </a:rPr>
              <a:t>Vessel propulsion and auxiliary power systems requiring a </a:t>
            </a:r>
            <a:r>
              <a:rPr lang="en-GB" sz="1400" b="1" dirty="0">
                <a:solidFill>
                  <a:srgbClr val="000000"/>
                </a:solidFill>
                <a:effectLst/>
                <a:ea typeface="Arial" panose="020B0604020202020204" pitchFamily="34" charset="0"/>
              </a:rPr>
              <a:t>hydrogen supply flow of minimum 30 kgH</a:t>
            </a:r>
            <a:r>
              <a:rPr lang="en-GB" sz="1400" b="1" baseline="-25000" dirty="0">
                <a:solidFill>
                  <a:srgbClr val="000000"/>
                </a:solidFill>
                <a:effectLst/>
                <a:ea typeface="Arial" panose="020B0604020202020204" pitchFamily="34" charset="0"/>
              </a:rPr>
              <a:t>2</a:t>
            </a:r>
            <a:r>
              <a:rPr lang="en-GB" sz="1400" b="1" dirty="0">
                <a:solidFill>
                  <a:srgbClr val="000000"/>
                </a:solidFill>
                <a:effectLst/>
                <a:ea typeface="Arial" panose="020B0604020202020204" pitchFamily="34" charset="0"/>
              </a:rPr>
              <a:t>/h </a:t>
            </a:r>
            <a:r>
              <a:rPr lang="en-GB" sz="1400" dirty="0">
                <a:solidFill>
                  <a:srgbClr val="000000"/>
                </a:solidFill>
                <a:effectLst/>
                <a:ea typeface="Arial" panose="020B0604020202020204" pitchFamily="34" charset="0"/>
              </a:rPr>
              <a:t>with a </a:t>
            </a:r>
            <a:r>
              <a:rPr lang="en-GB" sz="1400" b="1" dirty="0">
                <a:solidFill>
                  <a:srgbClr val="000000"/>
                </a:solidFill>
                <a:effectLst/>
                <a:ea typeface="Arial" panose="020B0604020202020204" pitchFamily="34" charset="0"/>
              </a:rPr>
              <a:t>modular approach capable of achieving MW scale capacities;</a:t>
            </a:r>
            <a:endParaRPr lang="nb-NO" sz="1400" b="1"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US" sz="1400" b="1" dirty="0">
                <a:solidFill>
                  <a:srgbClr val="000000"/>
                </a:solidFill>
                <a:effectLst/>
                <a:ea typeface="Arial" panose="020B0604020202020204" pitchFamily="34" charset="0"/>
              </a:rPr>
              <a:t>Bunkering/</a:t>
            </a:r>
            <a:r>
              <a:rPr lang="en-US" sz="1400" b="1" dirty="0" err="1">
                <a:solidFill>
                  <a:srgbClr val="000000"/>
                </a:solidFill>
                <a:effectLst/>
                <a:ea typeface="Arial" panose="020B0604020202020204" pitchFamily="34" charset="0"/>
              </a:rPr>
              <a:t>refuelling</a:t>
            </a:r>
            <a:r>
              <a:rPr lang="en-US" sz="1400" b="1" dirty="0">
                <a:solidFill>
                  <a:srgbClr val="000000"/>
                </a:solidFill>
                <a:effectLst/>
                <a:ea typeface="Arial" panose="020B0604020202020204" pitchFamily="34" charset="0"/>
              </a:rPr>
              <a:t> </a:t>
            </a:r>
            <a:r>
              <a:rPr lang="en-US" sz="1400" dirty="0">
                <a:solidFill>
                  <a:srgbClr val="000000"/>
                </a:solidFill>
                <a:effectLst/>
                <a:ea typeface="Arial" panose="020B0604020202020204" pitchFamily="34" charset="0"/>
              </a:rPr>
              <a:t>expected during adequate and suitable timeslots within daily operation or at the beginning or end of daily service;</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US" sz="1400" dirty="0">
                <a:solidFill>
                  <a:srgbClr val="000000"/>
                </a:solidFill>
                <a:effectLst/>
                <a:ea typeface="Arial" panose="020B0604020202020204" pitchFamily="34" charset="0"/>
              </a:rPr>
              <a:t>Below-deck, integrated onboard </a:t>
            </a:r>
            <a:r>
              <a:rPr lang="en-US" sz="1400" b="1" dirty="0">
                <a:solidFill>
                  <a:srgbClr val="000000"/>
                </a:solidFill>
                <a:effectLst/>
                <a:ea typeface="Arial" panose="020B0604020202020204" pitchFamily="34" charset="0"/>
              </a:rPr>
              <a:t>tanks to be filled directly </a:t>
            </a:r>
            <a:r>
              <a:rPr lang="en-US" sz="1400" dirty="0">
                <a:solidFill>
                  <a:srgbClr val="000000"/>
                </a:solidFill>
                <a:effectLst/>
                <a:ea typeface="Arial" panose="020B0604020202020204" pitchFamily="34" charset="0"/>
              </a:rPr>
              <a:t>(excluding exchangeable mobile tank systems (i.e., tank swapping)). The </a:t>
            </a:r>
            <a:r>
              <a:rPr lang="en-US" sz="1400" b="1" dirty="0">
                <a:solidFill>
                  <a:srgbClr val="000000"/>
                </a:solidFill>
                <a:effectLst/>
                <a:ea typeface="Arial" panose="020B0604020202020204" pitchFamily="34" charset="0"/>
              </a:rPr>
              <a:t>whole</a:t>
            </a:r>
            <a:r>
              <a:rPr lang="en-US" sz="1400" dirty="0">
                <a:solidFill>
                  <a:srgbClr val="000000"/>
                </a:solidFill>
                <a:effectLst/>
                <a:ea typeface="Arial" panose="020B0604020202020204" pitchFamily="34" charset="0"/>
              </a:rPr>
              <a:t> </a:t>
            </a:r>
            <a:r>
              <a:rPr lang="en-US" sz="1400" b="1" dirty="0">
                <a:solidFill>
                  <a:srgbClr val="000000"/>
                </a:solidFill>
                <a:effectLst/>
                <a:ea typeface="Arial" panose="020B0604020202020204" pitchFamily="34" charset="0"/>
              </a:rPr>
              <a:t>bunkering system needs to be addressed </a:t>
            </a:r>
            <a:r>
              <a:rPr lang="en-US" sz="1400" dirty="0">
                <a:solidFill>
                  <a:srgbClr val="000000"/>
                </a:solidFill>
                <a:effectLst/>
                <a:ea typeface="Arial" panose="020B0604020202020204" pitchFamily="34" charset="0"/>
              </a:rPr>
              <a:t>which means that the system boundary is on one side the feeding pipe for refueling and on the other one  the pure hydrogen output to the conversion unit. Thus, everything in between is part of the system to be designed and trialed (i.e., LOHC+ and LOHC- tanks).</a:t>
            </a:r>
            <a:endParaRPr lang="nb-NO" sz="1400" dirty="0">
              <a:solidFill>
                <a:srgbClr val="000000"/>
              </a:solidFill>
              <a:effectLst/>
              <a:ea typeface="Arial" panose="020B0604020202020204" pitchFamily="34" charset="0"/>
            </a:endParaRPr>
          </a:p>
          <a:p>
            <a:pPr algn="just">
              <a:lnSpc>
                <a:spcPct val="115000"/>
              </a:lnSpc>
              <a:spcAft>
                <a:spcPts val="600"/>
              </a:spcAft>
            </a:pPr>
            <a:r>
              <a:rPr lang="en-US" sz="1400" dirty="0">
                <a:solidFill>
                  <a:srgbClr val="000000"/>
                </a:solidFill>
                <a:effectLst/>
                <a:ea typeface="Arial" panose="020B0604020202020204" pitchFamily="34" charset="0"/>
              </a:rPr>
              <a:t>Proposals must elaborate on potential technology </a:t>
            </a:r>
            <a:r>
              <a:rPr lang="en-US" sz="1400" b="1" dirty="0">
                <a:solidFill>
                  <a:srgbClr val="000000"/>
                </a:solidFill>
                <a:effectLst/>
                <a:ea typeface="Arial" panose="020B0604020202020204" pitchFamily="34" charset="0"/>
              </a:rPr>
              <a:t>spillovers to other heavy duty means of transportation </a:t>
            </a:r>
            <a:r>
              <a:rPr lang="en-US" sz="1400" dirty="0">
                <a:solidFill>
                  <a:srgbClr val="000000"/>
                </a:solidFill>
                <a:effectLst/>
                <a:ea typeface="Arial" panose="020B0604020202020204" pitchFamily="34" charset="0"/>
              </a:rPr>
              <a:t>(road, trains, special vehicles, etc.), through scaling and/or adapting the proposed solutions or using parts (modules) of the larger system.</a:t>
            </a:r>
            <a:endParaRPr lang="nb-NO" sz="1400" dirty="0">
              <a:solidFill>
                <a:srgbClr val="000000"/>
              </a:solidFill>
              <a:effectLst/>
              <a:ea typeface="Arial" panose="020B0604020202020204" pitchFamily="34" charset="0"/>
            </a:endParaRPr>
          </a:p>
          <a:p>
            <a:pPr algn="just">
              <a:lnSpc>
                <a:spcPct val="115000"/>
              </a:lnSpc>
              <a:spcAft>
                <a:spcPts val="600"/>
              </a:spcAft>
            </a:pPr>
            <a:r>
              <a:rPr lang="en-US" sz="1400" dirty="0">
                <a:solidFill>
                  <a:srgbClr val="000000"/>
                </a:solidFill>
                <a:effectLst/>
                <a:ea typeface="Arial" panose="020B0604020202020204" pitchFamily="34" charset="0"/>
              </a:rPr>
              <a:t>Projects should provide supporting evidence concerning:</a:t>
            </a:r>
            <a:endParaRPr lang="nb-NO" sz="1400" dirty="0">
              <a:solidFill>
                <a:srgbClr val="000000"/>
              </a:solidFill>
              <a:effectLst/>
              <a:ea typeface="Arial" panose="020B0604020202020204" pitchFamily="34" charset="0"/>
            </a:endParaRPr>
          </a:p>
          <a:p>
            <a:pPr marL="342900" lvl="0" indent="-342900" algn="just">
              <a:lnSpc>
                <a:spcPct val="115000"/>
              </a:lnSpc>
              <a:spcBef>
                <a:spcPts val="0"/>
              </a:spcBef>
              <a:buFont typeface="Symbol" panose="05050102010706020507" pitchFamily="18" charset="2"/>
              <a:buChar char=""/>
            </a:pPr>
            <a:r>
              <a:rPr lang="en-US" sz="1400" b="1" dirty="0">
                <a:solidFill>
                  <a:srgbClr val="000000"/>
                </a:solidFill>
                <a:effectLst/>
                <a:ea typeface="Arial" panose="020B0604020202020204" pitchFamily="34" charset="0"/>
              </a:rPr>
              <a:t>Measures to deal with fuel spills </a:t>
            </a:r>
            <a:r>
              <a:rPr lang="en-US" sz="1400" dirty="0">
                <a:solidFill>
                  <a:srgbClr val="000000"/>
                </a:solidFill>
                <a:effectLst/>
                <a:ea typeface="Arial" panose="020B0604020202020204" pitchFamily="34" charset="0"/>
              </a:rPr>
              <a:t>and safety (fire, explosion, toxicity);</a:t>
            </a:r>
            <a:endParaRPr lang="nb-NO" sz="1400" dirty="0">
              <a:solidFill>
                <a:srgbClr val="000000"/>
              </a:solidFill>
              <a:effectLst/>
              <a:ea typeface="Arial" panose="020B0604020202020204" pitchFamily="34" charset="0"/>
            </a:endParaRPr>
          </a:p>
          <a:p>
            <a:pPr marL="342900" lvl="0" indent="-342900" algn="just">
              <a:lnSpc>
                <a:spcPct val="115000"/>
              </a:lnSpc>
              <a:spcBef>
                <a:spcPts val="0"/>
              </a:spcBef>
              <a:buFont typeface="Symbol" panose="05050102010706020507" pitchFamily="18" charset="2"/>
              <a:buChar char=""/>
            </a:pPr>
            <a:r>
              <a:rPr lang="en-US" sz="1400" b="1" dirty="0">
                <a:solidFill>
                  <a:srgbClr val="000000"/>
                </a:solidFill>
                <a:effectLst/>
                <a:ea typeface="Arial" panose="020B0604020202020204" pitchFamily="34" charset="0"/>
              </a:rPr>
              <a:t>Energy efficiency </a:t>
            </a:r>
            <a:r>
              <a:rPr lang="en-US" sz="1400" dirty="0">
                <a:solidFill>
                  <a:srgbClr val="000000"/>
                </a:solidFill>
                <a:effectLst/>
                <a:ea typeface="Arial" panose="020B0604020202020204" pitchFamily="34" charset="0"/>
              </a:rPr>
              <a:t>and fossil carbon footprint from total fuel supply concept (well to hydrogen supply) based on the chosen hydrogen carrier and on-board storage solution;</a:t>
            </a:r>
            <a:endParaRPr lang="nb-NO" sz="1400" dirty="0">
              <a:solidFill>
                <a:srgbClr val="000000"/>
              </a:solidFill>
              <a:effectLst/>
              <a:ea typeface="Arial" panose="020B0604020202020204" pitchFamily="34" charset="0"/>
            </a:endParaRPr>
          </a:p>
          <a:p>
            <a:pPr marL="342900" lvl="0" indent="-342900" algn="just">
              <a:lnSpc>
                <a:spcPct val="115000"/>
              </a:lnSpc>
              <a:spcBef>
                <a:spcPts val="0"/>
              </a:spcBef>
              <a:buFont typeface="Symbol" panose="05050102010706020507" pitchFamily="18" charset="2"/>
              <a:buChar char=""/>
            </a:pPr>
            <a:r>
              <a:rPr lang="en-US" sz="1400" dirty="0">
                <a:solidFill>
                  <a:srgbClr val="000000"/>
                </a:solidFill>
                <a:effectLst/>
                <a:ea typeface="Arial" panose="020B0604020202020204" pitchFamily="34" charset="0"/>
              </a:rPr>
              <a:t>The </a:t>
            </a:r>
            <a:r>
              <a:rPr lang="en-US" sz="1400" b="1" dirty="0">
                <a:solidFill>
                  <a:srgbClr val="000000"/>
                </a:solidFill>
                <a:effectLst/>
                <a:ea typeface="Arial" panose="020B0604020202020204" pitchFamily="34" charset="0"/>
              </a:rPr>
              <a:t>HAZID analysis </a:t>
            </a:r>
            <a:r>
              <a:rPr lang="en-US" sz="1400" dirty="0">
                <a:solidFill>
                  <a:srgbClr val="000000"/>
                </a:solidFill>
                <a:effectLst/>
                <a:ea typeface="Arial" panose="020B0604020202020204" pitchFamily="34" charset="0"/>
              </a:rPr>
              <a:t>as input to an Approval in Principle.</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endParaRPr lang="en-GB" sz="1400" dirty="0">
              <a:solidFill>
                <a:srgbClr val="000000"/>
              </a:solidFill>
              <a:effectLst/>
              <a:ea typeface="Arial" panose="020B0604020202020204" pitchFamily="34" charset="0"/>
              <a:cs typeface="Calibri" panose="020F0502020204030204" pitchFamily="34" charset="0"/>
            </a:endParaRPr>
          </a:p>
          <a:p>
            <a:pPr marL="342900" lvl="0" indent="-342900" algn="just">
              <a:lnSpc>
                <a:spcPct val="115000"/>
              </a:lnSpc>
              <a:spcAft>
                <a:spcPts val="600"/>
              </a:spcAft>
              <a:buFont typeface="Symbol" panose="05050102010706020507" pitchFamily="18" charset="2"/>
              <a:buChar char=""/>
            </a:pPr>
            <a:endParaRPr lang="en-GB" sz="1400" dirty="0">
              <a:solidFill>
                <a:srgbClr val="000000"/>
              </a:solidFill>
              <a:ea typeface="Arial" panose="020B0604020202020204" pitchFamily="34" charset="0"/>
              <a:cs typeface="Calibri" panose="020F0502020204030204" pitchFamily="34" charset="0"/>
            </a:endParaRPr>
          </a:p>
          <a:p>
            <a:pPr lvl="0" algn="just">
              <a:lnSpc>
                <a:spcPct val="115000"/>
              </a:lnSpc>
              <a:spcAft>
                <a:spcPts val="600"/>
              </a:spcAft>
            </a:pPr>
            <a:endParaRPr lang="nb-NO" sz="1400" dirty="0">
              <a:solidFill>
                <a:srgbClr val="000000"/>
              </a:solidFill>
              <a:effectLst/>
              <a:ea typeface="Arial" panose="020B0604020202020204" pitchFamily="34" charset="0"/>
            </a:endParaRPr>
          </a:p>
          <a:p>
            <a:endParaRPr lang="nb-NO" sz="1400" dirty="0"/>
          </a:p>
        </p:txBody>
      </p:sp>
      <p:sp>
        <p:nvSpPr>
          <p:cNvPr id="3" name="Tittel 2">
            <a:extLst>
              <a:ext uri="{FF2B5EF4-FFF2-40B4-BE49-F238E27FC236}">
                <a16:creationId xmlns:a16="http://schemas.microsoft.com/office/drawing/2014/main" id="{3EECCCD6-CF24-4C74-6F45-D5CEE145A867}"/>
              </a:ext>
            </a:extLst>
          </p:cNvPr>
          <p:cNvSpPr>
            <a:spLocks noGrp="1"/>
          </p:cNvSpPr>
          <p:nvPr>
            <p:ph type="title"/>
          </p:nvPr>
        </p:nvSpPr>
        <p:spPr>
          <a:xfrm>
            <a:off x="117231" y="109415"/>
            <a:ext cx="4892431" cy="539252"/>
          </a:xfrm>
        </p:spPr>
        <p:txBody>
          <a:bodyPr/>
          <a:lstStyle/>
          <a:p>
            <a:r>
              <a:rPr lang="en-US" sz="1800" dirty="0"/>
              <a:t>Cont. </a:t>
            </a:r>
            <a:r>
              <a:rPr lang="en-GB" sz="1800" i="1" dirty="0">
                <a:solidFill>
                  <a:srgbClr val="FF0000"/>
                </a:solidFill>
                <a:effectLst/>
                <a:ea typeface="Arial" panose="020B0604020202020204" pitchFamily="34" charset="0"/>
                <a:cs typeface="Calibri" panose="020F0502020204030204" pitchFamily="34" charset="0"/>
              </a:rPr>
              <a:t>(more requirements in original document!)</a:t>
            </a:r>
            <a:br>
              <a:rPr lang="nb-NO" sz="1800" i="1" dirty="0">
                <a:solidFill>
                  <a:srgbClr val="FF0000"/>
                </a:solidFill>
                <a:effectLst/>
                <a:ea typeface="Arial" panose="020B0604020202020204" pitchFamily="34" charset="0"/>
              </a:rPr>
            </a:br>
            <a:r>
              <a:rPr lang="en-US" sz="1800" dirty="0"/>
              <a:t> </a:t>
            </a:r>
            <a:endParaRPr lang="nb-NO" sz="1800" dirty="0"/>
          </a:p>
        </p:txBody>
      </p:sp>
    </p:spTree>
    <p:extLst>
      <p:ext uri="{BB962C8B-B14F-4D97-AF65-F5344CB8AC3E}">
        <p14:creationId xmlns:p14="http://schemas.microsoft.com/office/powerpoint/2010/main" val="278984648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1BC601FA-A4B5-3130-CD11-CC848488EE27}"/>
              </a:ext>
            </a:extLst>
          </p:cNvPr>
          <p:cNvSpPr>
            <a:spLocks noGrp="1"/>
          </p:cNvSpPr>
          <p:nvPr>
            <p:ph type="body" sz="quarter" idx="17"/>
          </p:nvPr>
        </p:nvSpPr>
        <p:spPr>
          <a:xfrm>
            <a:off x="265146" y="648667"/>
            <a:ext cx="11520454" cy="4103410"/>
          </a:xfrm>
        </p:spPr>
        <p:txBody>
          <a:bodyPr>
            <a:noAutofit/>
          </a:bodyPr>
          <a:lstStyle/>
          <a:p>
            <a:pPr algn="just">
              <a:lnSpc>
                <a:spcPct val="115000"/>
              </a:lnSpc>
              <a:spcBef>
                <a:spcPts val="0"/>
              </a:spcBef>
            </a:pPr>
            <a:r>
              <a:rPr lang="en-GB" sz="1400" dirty="0">
                <a:solidFill>
                  <a:srgbClr val="000000"/>
                </a:solidFill>
                <a:effectLst/>
                <a:ea typeface="Arial" panose="020B0604020202020204" pitchFamily="34" charset="0"/>
              </a:rPr>
              <a:t>The scope of the topic is to provide a </a:t>
            </a:r>
            <a:r>
              <a:rPr lang="en-GB" sz="1400" b="1" dirty="0">
                <a:solidFill>
                  <a:srgbClr val="000000"/>
                </a:solidFill>
                <a:effectLst/>
                <a:ea typeface="Arial" panose="020B0604020202020204" pitchFamily="34" charset="0"/>
              </a:rPr>
              <a:t>full conceptual study </a:t>
            </a:r>
            <a:r>
              <a:rPr lang="en-GB" sz="1400" dirty="0">
                <a:solidFill>
                  <a:srgbClr val="000000"/>
                </a:solidFill>
                <a:effectLst/>
                <a:ea typeface="Arial" panose="020B0604020202020204" pitchFamily="34" charset="0"/>
              </a:rPr>
              <a:t>of the proposed solution to storing hydrogen or a hydrogen carrier below deck of a vessel with </a:t>
            </a:r>
            <a:r>
              <a:rPr lang="en-GB" sz="1400" b="1" dirty="0">
                <a:solidFill>
                  <a:srgbClr val="000000"/>
                </a:solidFill>
                <a:effectLst/>
                <a:ea typeface="Arial" panose="020B0604020202020204" pitchFamily="34" charset="0"/>
              </a:rPr>
              <a:t>high power propulsion needs (&gt;500 kW) </a:t>
            </a:r>
            <a:r>
              <a:rPr lang="en-GB" sz="1400" dirty="0">
                <a:solidFill>
                  <a:srgbClr val="000000"/>
                </a:solidFill>
                <a:effectLst/>
                <a:ea typeface="Arial" panose="020B0604020202020204" pitchFamily="34" charset="0"/>
              </a:rPr>
              <a:t>and </a:t>
            </a:r>
            <a:r>
              <a:rPr lang="en-GB" sz="1400" b="1" dirty="0">
                <a:solidFill>
                  <a:srgbClr val="000000"/>
                </a:solidFill>
                <a:effectLst/>
                <a:ea typeface="Arial" panose="020B0604020202020204" pitchFamily="34" charset="0"/>
              </a:rPr>
              <a:t>high frequency operation</a:t>
            </a:r>
            <a:r>
              <a:rPr lang="en-GB" sz="1400" dirty="0">
                <a:solidFill>
                  <a:srgbClr val="000000"/>
                </a:solidFill>
                <a:effectLst/>
                <a:ea typeface="Arial" panose="020B0604020202020204" pitchFamily="34" charset="0"/>
              </a:rPr>
              <a:t>. The scope further entails </a:t>
            </a:r>
            <a:r>
              <a:rPr lang="en-GB" sz="1400" b="1" dirty="0">
                <a:solidFill>
                  <a:srgbClr val="000000"/>
                </a:solidFill>
                <a:effectLst/>
                <a:ea typeface="Arial" panose="020B0604020202020204" pitchFamily="34" charset="0"/>
              </a:rPr>
              <a:t>building a reference prototype for validating the concept, or several concepts in comparison, under real-world operating conditions.</a:t>
            </a:r>
          </a:p>
          <a:p>
            <a:pPr algn="just">
              <a:lnSpc>
                <a:spcPct val="115000"/>
              </a:lnSpc>
              <a:spcBef>
                <a:spcPts val="0"/>
              </a:spcBef>
            </a:pPr>
            <a:r>
              <a:rPr lang="en-GB" sz="1400" dirty="0">
                <a:solidFill>
                  <a:srgbClr val="000000"/>
                </a:solidFill>
                <a:effectLst/>
                <a:ea typeface="Arial" panose="020B0604020202020204" pitchFamily="34" charset="0"/>
              </a:rPr>
              <a:t>The project should propose a storage technology which will be </a:t>
            </a:r>
            <a:r>
              <a:rPr lang="en-GB" sz="1400" b="1" dirty="0">
                <a:solidFill>
                  <a:srgbClr val="000000"/>
                </a:solidFill>
                <a:effectLst/>
                <a:ea typeface="Arial" panose="020B0604020202020204" pitchFamily="34" charset="0"/>
              </a:rPr>
              <a:t>able to go beyond the state of art for on-board hydrogen storage </a:t>
            </a:r>
            <a:r>
              <a:rPr lang="en-GB" sz="1400" dirty="0">
                <a:solidFill>
                  <a:srgbClr val="000000"/>
                </a:solidFill>
                <a:effectLst/>
                <a:ea typeface="Arial" panose="020B0604020202020204" pitchFamily="34" charset="0"/>
              </a:rPr>
              <a:t>with respect to the amount of energy stored, the space occupied per MWh of stored chemical energy, and the reduced shipping space (passengers/vehicles/containers), moving closer to current fuels properties and bunkering rates.</a:t>
            </a:r>
            <a:endParaRPr lang="nb-NO" sz="1400" dirty="0">
              <a:solidFill>
                <a:srgbClr val="000000"/>
              </a:solidFill>
              <a:effectLst/>
              <a:ea typeface="Arial" panose="020B0604020202020204" pitchFamily="34" charset="0"/>
            </a:endParaRPr>
          </a:p>
          <a:p>
            <a:pPr algn="just">
              <a:lnSpc>
                <a:spcPct val="115000"/>
              </a:lnSpc>
              <a:spcAft>
                <a:spcPts val="600"/>
              </a:spcAft>
            </a:pPr>
            <a:r>
              <a:rPr lang="en-GB" sz="1400" dirty="0">
                <a:solidFill>
                  <a:srgbClr val="000000"/>
                </a:solidFill>
                <a:effectLst/>
                <a:ea typeface="Arial" panose="020B0604020202020204" pitchFamily="34" charset="0"/>
              </a:rPr>
              <a:t>The project should provide </a:t>
            </a:r>
            <a:r>
              <a:rPr lang="en-GB" sz="1400" b="1" dirty="0">
                <a:solidFill>
                  <a:srgbClr val="000000"/>
                </a:solidFill>
                <a:effectLst/>
                <a:ea typeface="Arial" panose="020B0604020202020204" pitchFamily="34" charset="0"/>
              </a:rPr>
              <a:t>a prototype suitable </a:t>
            </a:r>
            <a:r>
              <a:rPr lang="en-GB" sz="1400" dirty="0">
                <a:solidFill>
                  <a:srgbClr val="000000"/>
                </a:solidFill>
                <a:effectLst/>
                <a:ea typeface="Arial" panose="020B0604020202020204" pitchFamily="34" charset="0"/>
              </a:rPr>
              <a:t>in principle for </a:t>
            </a:r>
            <a:r>
              <a:rPr lang="en-GB" sz="1400" b="1" dirty="0">
                <a:solidFill>
                  <a:srgbClr val="000000"/>
                </a:solidFill>
                <a:effectLst/>
                <a:ea typeface="Arial" panose="020B0604020202020204" pitchFamily="34" charset="0"/>
              </a:rPr>
              <a:t>supplying a harbour vessel, short-sea vessel, offshore service vessel, or inland waterway propulsion module</a:t>
            </a:r>
            <a:r>
              <a:rPr lang="en-GB" sz="1400" dirty="0">
                <a:solidFill>
                  <a:srgbClr val="000000"/>
                </a:solidFill>
                <a:effectLst/>
                <a:ea typeface="Arial" panose="020B0604020202020204" pitchFamily="34" charset="0"/>
              </a:rPr>
              <a:t>:</a:t>
            </a:r>
            <a:endParaRPr lang="nb-NO" sz="1400" dirty="0">
              <a:solidFill>
                <a:srgbClr val="000000"/>
              </a:solidFill>
              <a:effectLst/>
              <a:ea typeface="Arial" panose="020B0604020202020204" pitchFamily="34" charset="0"/>
            </a:endParaRPr>
          </a:p>
          <a:p>
            <a:pPr marL="342900" lvl="0" indent="-342900" algn="just">
              <a:lnSpc>
                <a:spcPct val="115000"/>
              </a:lnSpc>
              <a:spcBef>
                <a:spcPts val="0"/>
              </a:spcBef>
              <a:buFont typeface="Symbol" panose="05050102010706020507" pitchFamily="18" charset="2"/>
              <a:buChar char=""/>
            </a:pPr>
            <a:r>
              <a:rPr lang="en-GB" sz="1400" b="1" dirty="0">
                <a:solidFill>
                  <a:srgbClr val="000000"/>
                </a:solidFill>
                <a:effectLst/>
                <a:ea typeface="Arial" panose="020B0604020202020204" pitchFamily="34" charset="0"/>
              </a:rPr>
              <a:t>minimum 30 kg/hr </a:t>
            </a:r>
            <a:r>
              <a:rPr lang="en-GB" sz="1400" dirty="0">
                <a:solidFill>
                  <a:srgbClr val="000000"/>
                </a:solidFill>
                <a:effectLst/>
                <a:ea typeface="Arial" panose="020B0604020202020204" pitchFamily="34" charset="0"/>
              </a:rPr>
              <a:t>of pure hydrogen supply;</a:t>
            </a:r>
            <a:endParaRPr lang="nb-NO" sz="1400" dirty="0">
              <a:solidFill>
                <a:srgbClr val="000000"/>
              </a:solidFill>
              <a:effectLst/>
              <a:ea typeface="Arial" panose="020B0604020202020204" pitchFamily="34" charset="0"/>
            </a:endParaRPr>
          </a:p>
          <a:p>
            <a:pPr marL="342900" lvl="0" indent="-342900" algn="just">
              <a:lnSpc>
                <a:spcPct val="115000"/>
              </a:lnSpc>
              <a:spcBef>
                <a:spcPts val="0"/>
              </a:spcBef>
              <a:buFont typeface="Symbol" panose="05050102010706020507" pitchFamily="18" charset="2"/>
              <a:buChar char=""/>
            </a:pPr>
            <a:r>
              <a:rPr lang="en-GB" sz="1400" dirty="0">
                <a:solidFill>
                  <a:srgbClr val="000000"/>
                </a:solidFill>
                <a:effectLst/>
                <a:ea typeface="Arial" panose="020B0604020202020204" pitchFamily="34" charset="0"/>
              </a:rPr>
              <a:t>storage capacity of </a:t>
            </a:r>
            <a:r>
              <a:rPr lang="en-GB" sz="1400" b="1" dirty="0">
                <a:solidFill>
                  <a:srgbClr val="000000"/>
                </a:solidFill>
                <a:effectLst/>
                <a:ea typeface="Arial" panose="020B0604020202020204" pitchFamily="34" charset="0"/>
              </a:rPr>
              <a:t>minimum 200 kg hydrogen</a:t>
            </a:r>
            <a:r>
              <a:rPr lang="en-GB" sz="1400" dirty="0">
                <a:solidFill>
                  <a:srgbClr val="000000"/>
                </a:solidFill>
                <a:effectLst/>
                <a:ea typeface="Arial" panose="020B0604020202020204" pitchFamily="34" charset="0"/>
              </a:rPr>
              <a:t>;</a:t>
            </a:r>
            <a:endParaRPr lang="nb-NO" sz="1400" dirty="0">
              <a:solidFill>
                <a:srgbClr val="000000"/>
              </a:solidFill>
              <a:effectLst/>
              <a:ea typeface="Arial" panose="020B0604020202020204" pitchFamily="34" charset="0"/>
            </a:endParaRPr>
          </a:p>
          <a:p>
            <a:pPr marL="342900" lvl="0" indent="-342900" algn="just">
              <a:lnSpc>
                <a:spcPct val="115000"/>
              </a:lnSpc>
              <a:spcBef>
                <a:spcPts val="0"/>
              </a:spcBef>
              <a:buFont typeface="Symbol" panose="05050102010706020507" pitchFamily="18" charset="2"/>
              <a:buChar char=""/>
            </a:pPr>
            <a:r>
              <a:rPr lang="en-GB" sz="1400" b="1" dirty="0">
                <a:solidFill>
                  <a:srgbClr val="000000"/>
                </a:solidFill>
                <a:effectLst/>
                <a:ea typeface="Arial" panose="020B0604020202020204" pitchFamily="34" charset="0"/>
              </a:rPr>
              <a:t>bunkering/refuelling </a:t>
            </a:r>
            <a:r>
              <a:rPr lang="en-GB" sz="1400" dirty="0">
                <a:solidFill>
                  <a:srgbClr val="000000"/>
                </a:solidFill>
                <a:effectLst/>
                <a:ea typeface="Arial" panose="020B0604020202020204" pitchFamily="34" charset="0"/>
              </a:rPr>
              <a:t>time of less than 10 minutes per 100 kgH2.</a:t>
            </a:r>
            <a:endParaRPr lang="nb-NO" sz="1400" dirty="0">
              <a:solidFill>
                <a:srgbClr val="000000"/>
              </a:solidFill>
              <a:effectLst/>
              <a:ea typeface="Arial" panose="020B0604020202020204" pitchFamily="34" charset="0"/>
            </a:endParaRPr>
          </a:p>
          <a:p>
            <a:pPr algn="just">
              <a:lnSpc>
                <a:spcPct val="115000"/>
              </a:lnSpc>
              <a:spcAft>
                <a:spcPts val="600"/>
              </a:spcAft>
            </a:pPr>
            <a:r>
              <a:rPr lang="en-GB" sz="1400" dirty="0">
                <a:solidFill>
                  <a:srgbClr val="000000"/>
                </a:solidFill>
                <a:effectLst/>
                <a:ea typeface="Arial" panose="020B0604020202020204" pitchFamily="34" charset="0"/>
              </a:rPr>
              <a:t>The prototype is to be tested and validated under </a:t>
            </a:r>
            <a:r>
              <a:rPr lang="en-GB" sz="1400" b="1" dirty="0">
                <a:solidFill>
                  <a:srgbClr val="000000"/>
                </a:solidFill>
                <a:effectLst/>
                <a:ea typeface="Arial" panose="020B0604020202020204" pitchFamily="34" charset="0"/>
              </a:rPr>
              <a:t>real-world operating conditions</a:t>
            </a:r>
            <a:r>
              <a:rPr lang="en-GB" sz="1400" dirty="0">
                <a:solidFill>
                  <a:srgbClr val="000000"/>
                </a:solidFill>
                <a:effectLst/>
                <a:ea typeface="Arial" panose="020B0604020202020204" pitchFamily="34" charset="0"/>
              </a:rPr>
              <a:t>, including proof of safe handling and refilling over a meaningful number of cycles. </a:t>
            </a:r>
            <a:r>
              <a:rPr lang="en-US" sz="1400" dirty="0">
                <a:solidFill>
                  <a:srgbClr val="000000"/>
                </a:solidFill>
                <a:effectLst/>
                <a:ea typeface="Arial" panose="020B0604020202020204" pitchFamily="34" charset="0"/>
              </a:rPr>
              <a:t>The whole bunkering system needs to be addressed where the system boundaries are the feeding pipe for refueling and the pure hydrogen output:</a:t>
            </a:r>
            <a:endParaRPr lang="nb-NO" sz="1400" dirty="0">
              <a:solidFill>
                <a:srgbClr val="000000"/>
              </a:solidFill>
              <a:effectLst/>
              <a:ea typeface="Arial" panose="020B0604020202020204" pitchFamily="34" charset="0"/>
            </a:endParaRPr>
          </a:p>
          <a:p>
            <a:pPr marL="342900" lvl="0" indent="-342900" algn="just">
              <a:lnSpc>
                <a:spcPct val="115000"/>
              </a:lnSpc>
              <a:spcBef>
                <a:spcPts val="0"/>
              </a:spcBef>
              <a:buFont typeface="Symbol" panose="05050102010706020507" pitchFamily="18" charset="2"/>
              <a:buChar char=""/>
            </a:pPr>
            <a:r>
              <a:rPr lang="en-US" sz="1400" b="1" dirty="0">
                <a:solidFill>
                  <a:srgbClr val="000000"/>
                </a:solidFill>
                <a:effectLst/>
                <a:ea typeface="Arial" panose="020B0604020202020204" pitchFamily="34" charset="0"/>
              </a:rPr>
              <a:t>Test duration </a:t>
            </a:r>
            <a:r>
              <a:rPr lang="en-US" sz="1400" dirty="0">
                <a:solidFill>
                  <a:srgbClr val="000000"/>
                </a:solidFill>
                <a:effectLst/>
                <a:ea typeface="Arial" panose="020B0604020202020204" pitchFamily="34" charset="0"/>
              </a:rPr>
              <a:t>of at least </a:t>
            </a:r>
            <a:r>
              <a:rPr lang="en-US" sz="1400" b="1" dirty="0">
                <a:solidFill>
                  <a:srgbClr val="000000"/>
                </a:solidFill>
                <a:effectLst/>
                <a:ea typeface="Arial" panose="020B0604020202020204" pitchFamily="34" charset="0"/>
              </a:rPr>
              <a:t>300 h</a:t>
            </a:r>
            <a:r>
              <a:rPr lang="en-US" sz="1400" dirty="0">
                <a:solidFill>
                  <a:srgbClr val="000000"/>
                </a:solidFill>
                <a:effectLst/>
                <a:ea typeface="Arial" panose="020B0604020202020204" pitchFamily="34" charset="0"/>
              </a:rPr>
              <a:t>;</a:t>
            </a:r>
            <a:endParaRPr lang="nb-NO" sz="1400" dirty="0">
              <a:solidFill>
                <a:srgbClr val="000000"/>
              </a:solidFill>
              <a:effectLst/>
              <a:ea typeface="Arial" panose="020B0604020202020204" pitchFamily="34" charset="0"/>
            </a:endParaRPr>
          </a:p>
          <a:p>
            <a:pPr marL="342900" lvl="0" indent="-342900" algn="just">
              <a:lnSpc>
                <a:spcPct val="115000"/>
              </a:lnSpc>
              <a:spcBef>
                <a:spcPts val="0"/>
              </a:spcBef>
              <a:buFont typeface="Symbol" panose="05050102010706020507" pitchFamily="18" charset="2"/>
              <a:buChar char=""/>
            </a:pPr>
            <a:r>
              <a:rPr lang="en-US" sz="1400" b="1" dirty="0">
                <a:solidFill>
                  <a:srgbClr val="000000"/>
                </a:solidFill>
                <a:effectLst/>
                <a:ea typeface="Arial" panose="020B0604020202020204" pitchFamily="34" charset="0"/>
              </a:rPr>
              <a:t>Minimum number of 50 cycles </a:t>
            </a:r>
            <a:r>
              <a:rPr lang="en-US" sz="1400" dirty="0">
                <a:solidFill>
                  <a:srgbClr val="000000"/>
                </a:solidFill>
                <a:effectLst/>
                <a:ea typeface="Arial" panose="020B0604020202020204" pitchFamily="34" charset="0"/>
              </a:rPr>
              <a:t>in a meaningful range of charge and discharge ratio complying with typical operating conditions;</a:t>
            </a:r>
            <a:endParaRPr lang="nb-NO" sz="1400" dirty="0">
              <a:solidFill>
                <a:srgbClr val="000000"/>
              </a:solidFill>
              <a:effectLst/>
              <a:ea typeface="Arial" panose="020B0604020202020204" pitchFamily="34" charset="0"/>
            </a:endParaRPr>
          </a:p>
          <a:p>
            <a:pPr marL="342900" lvl="0" indent="-342900" algn="just">
              <a:lnSpc>
                <a:spcPct val="115000"/>
              </a:lnSpc>
              <a:spcBef>
                <a:spcPts val="0"/>
              </a:spcBef>
              <a:buFont typeface="Symbol" panose="05050102010706020507" pitchFamily="18" charset="2"/>
              <a:buChar char=""/>
            </a:pPr>
            <a:r>
              <a:rPr lang="en-US" sz="1400" dirty="0">
                <a:solidFill>
                  <a:srgbClr val="000000"/>
                </a:solidFill>
                <a:effectLst/>
                <a:ea typeface="Arial" panose="020B0604020202020204" pitchFamily="34" charset="0"/>
              </a:rPr>
              <a:t>Testing under </a:t>
            </a:r>
            <a:r>
              <a:rPr lang="en-US" sz="1400" b="1" dirty="0">
                <a:solidFill>
                  <a:srgbClr val="000000"/>
                </a:solidFill>
                <a:effectLst/>
                <a:ea typeface="Arial" panose="020B0604020202020204" pitchFamily="34" charset="0"/>
              </a:rPr>
              <a:t>relevant maritime operating conditions</a:t>
            </a:r>
            <a:r>
              <a:rPr lang="en-US" sz="1400" dirty="0">
                <a:solidFill>
                  <a:srgbClr val="000000"/>
                </a:solidFill>
                <a:effectLst/>
                <a:ea typeface="Arial" panose="020B0604020202020204" pitchFamily="34" charset="0"/>
              </a:rPr>
              <a:t>, including start-up from lower temperatures and peak power demand situations;</a:t>
            </a:r>
            <a:endParaRPr lang="nb-NO" sz="1400" dirty="0">
              <a:solidFill>
                <a:srgbClr val="000000"/>
              </a:solidFill>
              <a:effectLst/>
              <a:ea typeface="Arial" panose="020B0604020202020204" pitchFamily="34" charset="0"/>
            </a:endParaRPr>
          </a:p>
          <a:p>
            <a:pPr marL="342900" lvl="0" indent="-342900" algn="just">
              <a:lnSpc>
                <a:spcPct val="115000"/>
              </a:lnSpc>
              <a:spcBef>
                <a:spcPts val="0"/>
              </a:spcBef>
              <a:buFont typeface="Symbol" panose="05050102010706020507" pitchFamily="18" charset="2"/>
              <a:buChar char=""/>
            </a:pPr>
            <a:r>
              <a:rPr lang="en-US" sz="1400" dirty="0">
                <a:solidFill>
                  <a:srgbClr val="000000"/>
                </a:solidFill>
                <a:effectLst/>
                <a:ea typeface="Arial" panose="020B0604020202020204" pitchFamily="34" charset="0"/>
              </a:rPr>
              <a:t>Evaluation of the thermal management requirements with regard to operating conditions;</a:t>
            </a:r>
            <a:endParaRPr lang="nb-NO" sz="1400" dirty="0">
              <a:solidFill>
                <a:srgbClr val="000000"/>
              </a:solidFill>
              <a:effectLst/>
              <a:ea typeface="Arial" panose="020B0604020202020204" pitchFamily="34" charset="0"/>
            </a:endParaRPr>
          </a:p>
          <a:p>
            <a:pPr marL="342900" lvl="0" indent="-342900" algn="just">
              <a:lnSpc>
                <a:spcPct val="115000"/>
              </a:lnSpc>
              <a:spcBef>
                <a:spcPts val="0"/>
              </a:spcBef>
              <a:buFont typeface="Symbol" panose="05050102010706020507" pitchFamily="18" charset="2"/>
              <a:buChar char=""/>
            </a:pPr>
            <a:r>
              <a:rPr lang="en-US" sz="1400" dirty="0">
                <a:solidFill>
                  <a:srgbClr val="000000"/>
                </a:solidFill>
                <a:effectLst/>
                <a:ea typeface="Arial" panose="020B0604020202020204" pitchFamily="34" charset="0"/>
              </a:rPr>
              <a:t>Assessment of storage prototype lifetime/aging</a:t>
            </a:r>
            <a:endParaRPr lang="en-US" sz="1400" dirty="0">
              <a:solidFill>
                <a:srgbClr val="000000"/>
              </a:solidFill>
              <a:ea typeface="Arial" panose="020B0604020202020204" pitchFamily="34" charset="0"/>
            </a:endParaRPr>
          </a:p>
          <a:p>
            <a:pPr algn="just">
              <a:lnSpc>
                <a:spcPct val="115000"/>
              </a:lnSpc>
              <a:spcAft>
                <a:spcPts val="600"/>
              </a:spcAft>
            </a:pPr>
            <a:r>
              <a:rPr lang="en-GB" sz="1400" dirty="0">
                <a:solidFill>
                  <a:srgbClr val="000000"/>
                </a:solidFill>
                <a:effectLst/>
                <a:ea typeface="Arial" panose="020B0604020202020204" pitchFamily="34" charset="0"/>
              </a:rPr>
              <a:t>The following activities are considered </a:t>
            </a:r>
            <a:r>
              <a:rPr lang="en-GB" sz="1400" b="1" dirty="0">
                <a:solidFill>
                  <a:srgbClr val="000000"/>
                </a:solidFill>
                <a:effectLst/>
                <a:ea typeface="Arial" panose="020B0604020202020204" pitchFamily="34" charset="0"/>
              </a:rPr>
              <a:t>to be out of scope </a:t>
            </a:r>
            <a:r>
              <a:rPr lang="en-GB" sz="1400" dirty="0">
                <a:solidFill>
                  <a:srgbClr val="000000"/>
                </a:solidFill>
                <a:effectLst/>
                <a:ea typeface="Arial" panose="020B0604020202020204" pitchFamily="34" charset="0"/>
              </a:rPr>
              <a:t>for this topic:</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dirty="0">
                <a:solidFill>
                  <a:srgbClr val="000000"/>
                </a:solidFill>
                <a:effectLst/>
                <a:ea typeface="Arial" panose="020B0604020202020204" pitchFamily="34" charset="0"/>
              </a:rPr>
              <a:t>Technology and design developments concerning </a:t>
            </a:r>
            <a:r>
              <a:rPr lang="en-GB" sz="1400" b="1" dirty="0">
                <a:solidFill>
                  <a:srgbClr val="000000"/>
                </a:solidFill>
                <a:effectLst/>
                <a:ea typeface="Arial" panose="020B0604020202020204" pitchFamily="34" charset="0"/>
              </a:rPr>
              <a:t>tank swap and mobile tank concepts</a:t>
            </a:r>
            <a:r>
              <a:rPr lang="en-GB" sz="1400" dirty="0">
                <a:solidFill>
                  <a:srgbClr val="000000"/>
                </a:solidFill>
                <a:effectLst/>
                <a:ea typeface="Arial" panose="020B0604020202020204" pitchFamily="34" charset="0"/>
              </a:rPr>
              <a:t>; </a:t>
            </a:r>
            <a:r>
              <a:rPr lang="en-GB" sz="1400" b="1" dirty="0">
                <a:solidFill>
                  <a:srgbClr val="000000"/>
                </a:solidFill>
                <a:effectLst/>
                <a:ea typeface="Arial" panose="020B0604020202020204" pitchFamily="34" charset="0"/>
              </a:rPr>
              <a:t>compression and liquefaction technologies</a:t>
            </a:r>
            <a:r>
              <a:rPr lang="en-GB" sz="1400" dirty="0">
                <a:solidFill>
                  <a:srgbClr val="000000"/>
                </a:solidFill>
                <a:effectLst/>
                <a:ea typeface="Arial" panose="020B0604020202020204" pitchFamily="34" charset="0"/>
              </a:rPr>
              <a:t>; </a:t>
            </a:r>
            <a:r>
              <a:rPr lang="en-GB" sz="1400" b="1" dirty="0">
                <a:solidFill>
                  <a:srgbClr val="000000"/>
                </a:solidFill>
                <a:effectLst/>
                <a:ea typeface="Arial" panose="020B0604020202020204" pitchFamily="34" charset="0"/>
              </a:rPr>
              <a:t>technologies which produce the hydrogen</a:t>
            </a:r>
            <a:r>
              <a:rPr lang="en-GB" sz="1400" dirty="0">
                <a:solidFill>
                  <a:srgbClr val="000000"/>
                </a:solidFill>
                <a:effectLst/>
                <a:ea typeface="Arial" panose="020B0604020202020204" pitchFamily="34" charset="0"/>
              </a:rPr>
              <a:t>, such as electrolysers or ammonia synthesis; </a:t>
            </a:r>
            <a:r>
              <a:rPr lang="en-GB" sz="1400" b="1" dirty="0">
                <a:solidFill>
                  <a:srgbClr val="000000"/>
                </a:solidFill>
                <a:effectLst/>
                <a:ea typeface="Arial" panose="020B0604020202020204" pitchFamily="34" charset="0"/>
              </a:rPr>
              <a:t>technologies that use the hydrogen</a:t>
            </a:r>
            <a:r>
              <a:rPr lang="en-GB" sz="1400" dirty="0">
                <a:solidFill>
                  <a:srgbClr val="000000"/>
                </a:solidFill>
                <a:effectLst/>
                <a:ea typeface="Arial" panose="020B0604020202020204" pitchFamily="34" charset="0"/>
              </a:rPr>
              <a:t>, such as fuel cells, gas turbines, or internal combustion engines; </a:t>
            </a:r>
            <a:r>
              <a:rPr lang="en-GB" sz="1400" b="1" dirty="0">
                <a:solidFill>
                  <a:srgbClr val="000000"/>
                </a:solidFill>
                <a:effectLst/>
                <a:ea typeface="Arial" panose="020B0604020202020204" pitchFamily="34" charset="0"/>
              </a:rPr>
              <a:t>technologies only aimed at terrestrial heavy-duty utilisation</a:t>
            </a:r>
            <a:r>
              <a:rPr lang="en-GB" sz="1400" dirty="0">
                <a:solidFill>
                  <a:srgbClr val="000000"/>
                </a:solidFill>
                <a:effectLst/>
                <a:ea typeface="Arial" panose="020B0604020202020204" pitchFamily="34" charset="0"/>
              </a:rPr>
              <a:t>.</a:t>
            </a:r>
            <a:endParaRPr lang="nb-NO" sz="1400" dirty="0">
              <a:solidFill>
                <a:srgbClr val="000000"/>
              </a:solidFill>
              <a:effectLst/>
              <a:ea typeface="Arial" panose="020B0604020202020204" pitchFamily="34" charset="0"/>
            </a:endParaRPr>
          </a:p>
          <a:p>
            <a:pPr marL="342900" lvl="0" indent="-342900" algn="just">
              <a:lnSpc>
                <a:spcPct val="115000"/>
              </a:lnSpc>
              <a:spcBef>
                <a:spcPts val="0"/>
              </a:spcBef>
              <a:buFont typeface="Symbol" panose="05050102010706020507" pitchFamily="18" charset="2"/>
              <a:buChar char=""/>
            </a:pPr>
            <a:endParaRPr lang="nb-NO" sz="1400" dirty="0">
              <a:solidFill>
                <a:srgbClr val="000000"/>
              </a:solidFill>
              <a:effectLst/>
              <a:ea typeface="Arial" panose="020B0604020202020204" pitchFamily="34" charset="0"/>
            </a:endParaRPr>
          </a:p>
          <a:p>
            <a:pPr marL="342900" lvl="0" indent="-342900" algn="just">
              <a:lnSpc>
                <a:spcPct val="115000"/>
              </a:lnSpc>
              <a:spcBef>
                <a:spcPts val="0"/>
              </a:spcBef>
              <a:buFont typeface="Symbol" panose="05050102010706020507" pitchFamily="18" charset="2"/>
              <a:buChar char=""/>
            </a:pPr>
            <a:endParaRPr lang="en-GB" sz="1200" dirty="0">
              <a:solidFill>
                <a:srgbClr val="000000"/>
              </a:solidFill>
              <a:effectLst/>
              <a:ea typeface="Arial" panose="020B0604020202020204" pitchFamily="34" charset="0"/>
              <a:cs typeface="Calibri" panose="020F0502020204030204" pitchFamily="34" charset="0"/>
            </a:endParaRPr>
          </a:p>
          <a:p>
            <a:pPr marL="342900" lvl="0" indent="-342900" algn="just">
              <a:lnSpc>
                <a:spcPct val="115000"/>
              </a:lnSpc>
              <a:spcBef>
                <a:spcPts val="0"/>
              </a:spcBef>
              <a:buFont typeface="Symbol" panose="05050102010706020507" pitchFamily="18" charset="2"/>
              <a:buChar char=""/>
            </a:pPr>
            <a:endParaRPr lang="en-GB" sz="1200" dirty="0">
              <a:solidFill>
                <a:srgbClr val="000000"/>
              </a:solidFill>
              <a:ea typeface="Arial" panose="020B0604020202020204" pitchFamily="34" charset="0"/>
              <a:cs typeface="Calibri" panose="020F0502020204030204" pitchFamily="34" charset="0"/>
            </a:endParaRPr>
          </a:p>
          <a:p>
            <a:pPr lvl="0" algn="just">
              <a:lnSpc>
                <a:spcPct val="115000"/>
              </a:lnSpc>
              <a:spcBef>
                <a:spcPts val="0"/>
              </a:spcBef>
            </a:pPr>
            <a:endParaRPr lang="nb-NO" sz="1200" dirty="0">
              <a:solidFill>
                <a:srgbClr val="000000"/>
              </a:solidFill>
              <a:effectLst/>
              <a:ea typeface="Arial" panose="020B0604020202020204" pitchFamily="34" charset="0"/>
            </a:endParaRPr>
          </a:p>
          <a:p>
            <a:endParaRPr lang="nb-NO" sz="1200" dirty="0"/>
          </a:p>
        </p:txBody>
      </p:sp>
      <p:sp>
        <p:nvSpPr>
          <p:cNvPr id="6" name="Tittel 2">
            <a:extLst>
              <a:ext uri="{FF2B5EF4-FFF2-40B4-BE49-F238E27FC236}">
                <a16:creationId xmlns:a16="http://schemas.microsoft.com/office/drawing/2014/main" id="{BF902ED5-B65D-6CF0-7859-42EAEF020C9A}"/>
              </a:ext>
            </a:extLst>
          </p:cNvPr>
          <p:cNvSpPr txBox="1">
            <a:spLocks/>
          </p:cNvSpPr>
          <p:nvPr/>
        </p:nvSpPr>
        <p:spPr>
          <a:xfrm>
            <a:off x="117231" y="109415"/>
            <a:ext cx="4892431" cy="539252"/>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3600" b="1" kern="1200">
                <a:solidFill>
                  <a:schemeClr val="accent2"/>
                </a:solidFill>
                <a:latin typeface="Calibri" charset="0"/>
                <a:ea typeface="Calibri" charset="0"/>
                <a:cs typeface="Calibri" charset="0"/>
              </a:defRPr>
            </a:lvl1pPr>
          </a:lstStyle>
          <a:p>
            <a:r>
              <a:rPr lang="en-US" sz="1800"/>
              <a:t>Cont. </a:t>
            </a:r>
            <a:r>
              <a:rPr lang="en-GB" sz="1800" i="1">
                <a:solidFill>
                  <a:srgbClr val="FF0000"/>
                </a:solidFill>
                <a:ea typeface="Arial" panose="020B0604020202020204" pitchFamily="34" charset="0"/>
                <a:cs typeface="Calibri" panose="020F0502020204030204" pitchFamily="34" charset="0"/>
              </a:rPr>
              <a:t>(more requirements in original document!)</a:t>
            </a:r>
            <a:br>
              <a:rPr lang="nb-NO" sz="1800" i="1">
                <a:solidFill>
                  <a:srgbClr val="FF0000"/>
                </a:solidFill>
                <a:ea typeface="Arial" panose="020B0604020202020204" pitchFamily="34" charset="0"/>
              </a:rPr>
            </a:br>
            <a:r>
              <a:rPr lang="en-US" sz="1800"/>
              <a:t> </a:t>
            </a:r>
            <a:endParaRPr lang="nb-NO" sz="1800" dirty="0"/>
          </a:p>
        </p:txBody>
      </p:sp>
    </p:spTree>
    <p:extLst>
      <p:ext uri="{BB962C8B-B14F-4D97-AF65-F5344CB8AC3E}">
        <p14:creationId xmlns:p14="http://schemas.microsoft.com/office/powerpoint/2010/main" val="83027935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1">
            <a:extLst>
              <a:ext uri="{FF2B5EF4-FFF2-40B4-BE49-F238E27FC236}">
                <a16:creationId xmlns:a16="http://schemas.microsoft.com/office/drawing/2014/main" id="{4CC4B9B7-BB6D-3398-A451-B1C886278C8B}"/>
              </a:ext>
            </a:extLst>
          </p:cNvPr>
          <p:cNvSpPr txBox="1">
            <a:spLocks/>
          </p:cNvSpPr>
          <p:nvPr/>
        </p:nvSpPr>
        <p:spPr>
          <a:xfrm>
            <a:off x="295704" y="523003"/>
            <a:ext cx="7918265" cy="756393"/>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a:solidFill>
                  <a:schemeClr val="tx2"/>
                </a:solidFill>
                <a:latin typeface="Calibri" charset="0"/>
                <a:ea typeface="Calibri" charset="0"/>
                <a:cs typeface="Calibri" charset="0"/>
              </a:defRPr>
            </a:lvl1pPr>
          </a:lstStyle>
          <a:p>
            <a:pPr algn="l" fontAlgn="t"/>
            <a:r>
              <a:rPr lang="en-US" sz="2800" u="none" strike="noStrike" dirty="0">
                <a:solidFill>
                  <a:srgbClr val="7030A0"/>
                </a:solidFill>
                <a:effectLst/>
              </a:rPr>
              <a:t>Demonstration of hydrogen fuel cell-powered inland or short sea shipping</a:t>
            </a:r>
            <a:endParaRPr lang="en-US" sz="2800" b="0" i="0" u="none" strike="noStrike" dirty="0">
              <a:solidFill>
                <a:srgbClr val="7030A0"/>
              </a:solidFill>
              <a:effectLst/>
              <a:latin typeface="Calibri" panose="020F050202020403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800" b="1" i="0" u="none" strike="noStrike" kern="1200" cap="none" spc="0" normalizeH="0" baseline="0" noProof="0" dirty="0">
              <a:ln>
                <a:noFill/>
              </a:ln>
              <a:solidFill>
                <a:srgbClr val="01338C"/>
              </a:solidFill>
              <a:effectLst/>
              <a:uLnTx/>
              <a:uFillTx/>
              <a:latin typeface="Calibri" charset="0"/>
              <a:ea typeface="+mn-ea"/>
              <a:cs typeface="Calibri" charset="0"/>
            </a:endParaRPr>
          </a:p>
          <a:p>
            <a:pPr>
              <a:defRPr/>
            </a:pPr>
            <a:r>
              <a:rPr kumimoji="0" lang="en-GB" sz="2200" b="1" i="0" u="none" strike="noStrike" kern="1200" cap="none" spc="0" normalizeH="0" baseline="0" noProof="0" dirty="0">
                <a:ln>
                  <a:noFill/>
                </a:ln>
                <a:solidFill>
                  <a:srgbClr val="01338C"/>
                </a:solidFill>
                <a:effectLst/>
                <a:uLnTx/>
                <a:uFillTx/>
                <a:latin typeface="Calibri" charset="0"/>
                <a:ea typeface="+mn-ea"/>
                <a:cs typeface="Calibri" charset="0"/>
              </a:rPr>
              <a:t>HORIZON-JTI-CLEANH2-2024-03-03</a:t>
            </a:r>
            <a:endParaRPr kumimoji="0" lang="en-US" sz="2200" b="1" i="0" u="none" strike="noStrike" kern="1200" cap="none" spc="0" normalizeH="0" baseline="0" noProof="0" dirty="0">
              <a:ln>
                <a:noFill/>
              </a:ln>
              <a:solidFill>
                <a:srgbClr val="01338C"/>
              </a:solidFill>
              <a:effectLst/>
              <a:uLnTx/>
              <a:uFillTx/>
              <a:latin typeface="Calibri" charset="0"/>
              <a:ea typeface="+mn-ea"/>
              <a:cs typeface="Calibri" charset="0"/>
            </a:endParaRPr>
          </a:p>
        </p:txBody>
      </p:sp>
      <p:sp>
        <p:nvSpPr>
          <p:cNvPr id="10" name="TekstSylinder 9">
            <a:extLst>
              <a:ext uri="{FF2B5EF4-FFF2-40B4-BE49-F238E27FC236}">
                <a16:creationId xmlns:a16="http://schemas.microsoft.com/office/drawing/2014/main" id="{8D0F344F-21F6-B62A-C5F6-BB90D50AFF5F}"/>
              </a:ext>
            </a:extLst>
          </p:cNvPr>
          <p:cNvSpPr txBox="1"/>
          <p:nvPr/>
        </p:nvSpPr>
        <p:spPr>
          <a:xfrm>
            <a:off x="295704" y="1348536"/>
            <a:ext cx="5643988" cy="369332"/>
          </a:xfrm>
          <a:prstGeom prst="rect">
            <a:avLst/>
          </a:prstGeom>
          <a:noFill/>
          <a:ln w="1270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7080B"/>
                </a:solidFill>
                <a:latin typeface="Calibri" panose="020F0502020204030204"/>
              </a:rPr>
              <a:t>I</a:t>
            </a:r>
            <a:r>
              <a:rPr kumimoji="0" lang="en-US" sz="1800" b="0" i="0" u="none" strike="noStrike" kern="1200" cap="none" spc="0" normalizeH="0" baseline="0" noProof="0" dirty="0">
                <a:ln>
                  <a:noFill/>
                </a:ln>
                <a:solidFill>
                  <a:srgbClr val="07080B"/>
                </a:solidFill>
                <a:effectLst/>
                <a:uLnTx/>
                <a:uFillTx/>
                <a:latin typeface="Calibri" panose="020F0502020204030204"/>
                <a:ea typeface="+mn-ea"/>
                <a:cs typeface="+mn-cs"/>
              </a:rPr>
              <a:t>IA / Max. </a:t>
            </a:r>
            <a:r>
              <a:rPr lang="en-US" dirty="0">
                <a:solidFill>
                  <a:srgbClr val="07080B"/>
                </a:solidFill>
                <a:latin typeface="Calibri" panose="020F0502020204030204"/>
              </a:rPr>
              <a:t>6</a:t>
            </a:r>
            <a:r>
              <a:rPr kumimoji="0" lang="en-US" sz="1800" b="0" i="0" u="none" strike="noStrike" kern="1200" cap="none" spc="0" normalizeH="0" baseline="0" noProof="0" dirty="0">
                <a:ln>
                  <a:noFill/>
                </a:ln>
                <a:solidFill>
                  <a:srgbClr val="07080B"/>
                </a:solidFill>
                <a:effectLst/>
                <a:uLnTx/>
                <a:uFillTx/>
                <a:latin typeface="Calibri" panose="020F0502020204030204"/>
                <a:ea typeface="+mn-ea"/>
                <a:cs typeface="+mn-cs"/>
              </a:rPr>
              <a:t> Mio. € / Deadline </a:t>
            </a:r>
            <a:r>
              <a:rPr lang="en-US" dirty="0">
                <a:solidFill>
                  <a:srgbClr val="07080B"/>
                </a:solidFill>
                <a:latin typeface="Calibri" panose="020F0502020204030204"/>
              </a:rPr>
              <a:t>17</a:t>
            </a:r>
            <a:r>
              <a:rPr kumimoji="0" lang="en-US" sz="1800" b="0" i="0" u="none" strike="noStrike" kern="1200" cap="none" spc="0" normalizeH="0" baseline="0" noProof="0" dirty="0">
                <a:ln>
                  <a:noFill/>
                </a:ln>
                <a:solidFill>
                  <a:srgbClr val="07080B"/>
                </a:solidFill>
                <a:effectLst/>
                <a:uLnTx/>
                <a:uFillTx/>
                <a:latin typeface="Calibri" panose="020F0502020204030204"/>
                <a:ea typeface="+mn-ea"/>
                <a:cs typeface="+mn-cs"/>
              </a:rPr>
              <a:t>. Apr. 2024 / TRL up to 7 </a:t>
            </a:r>
          </a:p>
        </p:txBody>
      </p:sp>
      <p:sp>
        <p:nvSpPr>
          <p:cNvPr id="12" name="TekstSylinder 11">
            <a:extLst>
              <a:ext uri="{FF2B5EF4-FFF2-40B4-BE49-F238E27FC236}">
                <a16:creationId xmlns:a16="http://schemas.microsoft.com/office/drawing/2014/main" id="{20A5DBE0-EFFA-C62D-ED85-922F2271B370}"/>
              </a:ext>
            </a:extLst>
          </p:cNvPr>
          <p:cNvSpPr txBox="1"/>
          <p:nvPr/>
        </p:nvSpPr>
        <p:spPr>
          <a:xfrm>
            <a:off x="295704" y="1787008"/>
            <a:ext cx="11238571" cy="5059142"/>
          </a:xfrm>
          <a:prstGeom prst="rect">
            <a:avLst/>
          </a:prstGeom>
          <a:noFill/>
        </p:spPr>
        <p:txBody>
          <a:bodyPr wrap="square">
            <a:spAutoFit/>
          </a:bodyPr>
          <a:lstStyle/>
          <a:p>
            <a:pPr algn="just">
              <a:lnSpc>
                <a:spcPct val="115000"/>
              </a:lnSpc>
              <a:spcAft>
                <a:spcPts val="600"/>
              </a:spcAft>
            </a:pPr>
            <a:r>
              <a:rPr lang="en-GB" sz="1400" dirty="0">
                <a:solidFill>
                  <a:srgbClr val="000000"/>
                </a:solidFill>
                <a:effectLst/>
                <a:ea typeface="Arial" panose="020B0604020202020204" pitchFamily="34" charset="0"/>
              </a:rPr>
              <a:t>This topic aims to demonstrate in its operational environment a broad hydrogen based waterborne transport ecosystem, showing the feasibility and benefits of integrating hydrogen and hydrogen carriers into this hard to abate sector. The overarching goal is to address the ability </a:t>
            </a:r>
            <a:r>
              <a:rPr lang="en-GB" sz="1400" b="1" dirty="0">
                <a:solidFill>
                  <a:srgbClr val="000000"/>
                </a:solidFill>
                <a:effectLst/>
                <a:ea typeface="Arial" panose="020B0604020202020204" pitchFamily="34" charset="0"/>
              </a:rPr>
              <a:t>to safely bunker hydrogen</a:t>
            </a:r>
            <a:r>
              <a:rPr lang="en-GB" sz="1400" dirty="0">
                <a:solidFill>
                  <a:srgbClr val="000000"/>
                </a:solidFill>
                <a:effectLst/>
                <a:ea typeface="Arial" panose="020B0604020202020204" pitchFamily="34" charset="0"/>
              </a:rPr>
              <a:t> (pure or in terms of a hydrogen carrier), </a:t>
            </a:r>
            <a:r>
              <a:rPr lang="en-GB" sz="1400" b="1" dirty="0">
                <a:solidFill>
                  <a:srgbClr val="000000"/>
                </a:solidFill>
                <a:effectLst/>
                <a:ea typeface="Arial" panose="020B0604020202020204" pitchFamily="34" charset="0"/>
              </a:rPr>
              <a:t>to store it on board and to consume it for propulsion in a waterborne environment</a:t>
            </a:r>
            <a:r>
              <a:rPr lang="en-GB" sz="1400" dirty="0">
                <a:solidFill>
                  <a:srgbClr val="000000"/>
                </a:solidFill>
                <a:effectLst/>
                <a:ea typeface="Arial" panose="020B0604020202020204" pitchFamily="34" charset="0"/>
              </a:rPr>
              <a:t>. Such solutions should address bunkering, on-board storage, power conversion and propulsion and as well consider, the current industrial standards in manufacturing, transportation, storing and safe handling of hydrogen or the hydrogen carrier involved. </a:t>
            </a:r>
            <a:r>
              <a:rPr lang="en-GB" sz="1400" b="1" dirty="0">
                <a:solidFill>
                  <a:srgbClr val="000000"/>
                </a:solidFill>
                <a:effectLst/>
                <a:ea typeface="Arial" panose="020B0604020202020204" pitchFamily="34" charset="0"/>
              </a:rPr>
              <a:t>The use of Internal Combustion Engines is excluded.</a:t>
            </a:r>
            <a:endParaRPr lang="nb-NO" sz="1400" b="1" dirty="0">
              <a:solidFill>
                <a:srgbClr val="000000"/>
              </a:solidFill>
              <a:effectLst/>
              <a:ea typeface="Arial" panose="020B0604020202020204" pitchFamily="34" charset="0"/>
            </a:endParaRPr>
          </a:p>
          <a:p>
            <a:pPr algn="just">
              <a:lnSpc>
                <a:spcPct val="115000"/>
              </a:lnSpc>
              <a:spcAft>
                <a:spcPts val="600"/>
              </a:spcAft>
            </a:pPr>
            <a:r>
              <a:rPr lang="en-GB" sz="1400" dirty="0">
                <a:solidFill>
                  <a:srgbClr val="000000"/>
                </a:solidFill>
                <a:effectLst/>
                <a:ea typeface="Arial" panose="020B0604020202020204" pitchFamily="34" charset="0"/>
              </a:rPr>
              <a:t>The demonstration project should contribute to:</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dirty="0">
                <a:solidFill>
                  <a:srgbClr val="000000"/>
                </a:solidFill>
                <a:effectLst/>
                <a:ea typeface="Arial" panose="020B0604020202020204" pitchFamily="34" charset="0"/>
              </a:rPr>
              <a:t>Reducing GHG and local emissions from waterborne transport in line with prevailing targets;</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dirty="0">
                <a:solidFill>
                  <a:srgbClr val="000000"/>
                </a:solidFill>
                <a:effectLst/>
                <a:ea typeface="Arial" panose="020B0604020202020204" pitchFamily="34" charset="0"/>
              </a:rPr>
              <a:t>Enabling and facilitate further deployment in </a:t>
            </a:r>
            <a:r>
              <a:rPr lang="en-GB" sz="1400" b="1" dirty="0">
                <a:solidFill>
                  <a:srgbClr val="000000"/>
                </a:solidFill>
                <a:effectLst/>
                <a:ea typeface="Arial" panose="020B0604020202020204" pitchFamily="34" charset="0"/>
              </a:rPr>
              <a:t>hydrogen-powered shipping, ensuring safety </a:t>
            </a:r>
            <a:r>
              <a:rPr lang="en-GB" sz="1400" dirty="0">
                <a:solidFill>
                  <a:srgbClr val="000000"/>
                </a:solidFill>
                <a:effectLst/>
                <a:ea typeface="Arial" panose="020B0604020202020204" pitchFamily="34" charset="0"/>
              </a:rPr>
              <a:t>underpinned by the necessary onshore norms and regulations (protocols and standards);</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b="1" dirty="0">
                <a:solidFill>
                  <a:srgbClr val="000000"/>
                </a:solidFill>
                <a:effectLst/>
                <a:ea typeface="Arial" panose="020B0604020202020204" pitchFamily="34" charset="0"/>
              </a:rPr>
              <a:t>Developing a European supply chain </a:t>
            </a:r>
            <a:r>
              <a:rPr lang="en-GB" sz="1400" dirty="0">
                <a:solidFill>
                  <a:srgbClr val="000000"/>
                </a:solidFill>
                <a:effectLst/>
                <a:ea typeface="Arial" panose="020B0604020202020204" pitchFamily="34" charset="0"/>
              </a:rPr>
              <a:t>and thereby consolidating the European industry's competitiveness in zero emission waterborne transport;</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dirty="0">
                <a:solidFill>
                  <a:srgbClr val="000000"/>
                </a:solidFill>
                <a:effectLst/>
                <a:ea typeface="Arial" panose="020B0604020202020204" pitchFamily="34" charset="0"/>
              </a:rPr>
              <a:t>If possible, integrating  into the demonstrator a prototype developed in previous project related to the application of FC modules to heavy duty applications such as e.g. Standard-Sized Heavy-duty Hydrogen (</a:t>
            </a:r>
            <a:r>
              <a:rPr lang="en-GB" sz="1400" dirty="0" err="1">
                <a:solidFill>
                  <a:srgbClr val="000000"/>
                </a:solidFill>
                <a:effectLst/>
                <a:ea typeface="Arial" panose="020B0604020202020204" pitchFamily="34" charset="0"/>
              </a:rPr>
              <a:t>StaSHH</a:t>
            </a:r>
            <a:r>
              <a:rPr lang="en-GB" sz="1400" dirty="0">
                <a:solidFill>
                  <a:srgbClr val="000000"/>
                </a:solidFill>
                <a:effectLst/>
                <a:ea typeface="Arial" panose="020B0604020202020204" pitchFamily="34" charset="0"/>
              </a:rPr>
              <a:t>)</a:t>
            </a:r>
          </a:p>
          <a:p>
            <a:pPr algn="just">
              <a:lnSpc>
                <a:spcPct val="115000"/>
              </a:lnSpc>
              <a:spcAft>
                <a:spcPts val="600"/>
              </a:spcAft>
            </a:pPr>
            <a:r>
              <a:rPr lang="en-GB" sz="1400" dirty="0">
                <a:solidFill>
                  <a:srgbClr val="000000"/>
                </a:solidFill>
                <a:effectLst/>
                <a:ea typeface="Arial" panose="020B0604020202020204" pitchFamily="34" charset="0"/>
              </a:rPr>
              <a:t>Project results are expected to contribute to the following objectives and KPIs of the Clean Hydrogen JU SRIA:</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b="1" dirty="0">
                <a:solidFill>
                  <a:srgbClr val="000000"/>
                </a:solidFill>
                <a:effectLst/>
                <a:ea typeface="Arial" panose="020B0604020202020204" pitchFamily="34" charset="0"/>
              </a:rPr>
              <a:t>In-ship system CAPEX [€/kW]:</a:t>
            </a:r>
            <a:r>
              <a:rPr lang="en-GB" sz="1400" dirty="0">
                <a:solidFill>
                  <a:srgbClr val="000000"/>
                </a:solidFill>
                <a:effectLst/>
                <a:ea typeface="Arial" panose="020B0604020202020204" pitchFamily="34" charset="0"/>
              </a:rPr>
              <a:t> 2,000 in 2024 and 1,500 in 2030;</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b="1" dirty="0">
                <a:solidFill>
                  <a:srgbClr val="000000"/>
                </a:solidFill>
                <a:effectLst/>
                <a:ea typeface="Arial" panose="020B0604020202020204" pitchFamily="34" charset="0"/>
              </a:rPr>
              <a:t>Expected system lifetime [h]: </a:t>
            </a:r>
            <a:r>
              <a:rPr lang="en-GB" sz="1400" dirty="0">
                <a:solidFill>
                  <a:srgbClr val="000000"/>
                </a:solidFill>
                <a:effectLst/>
                <a:ea typeface="Arial" panose="020B0604020202020204" pitchFamily="34" charset="0"/>
              </a:rPr>
              <a:t>40,000 in 2024 and 80,000 in 2030;</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b="1" dirty="0">
                <a:solidFill>
                  <a:srgbClr val="000000"/>
                </a:solidFill>
                <a:effectLst/>
                <a:ea typeface="Arial" panose="020B0604020202020204" pitchFamily="34" charset="0"/>
              </a:rPr>
              <a:t>NO</a:t>
            </a:r>
            <a:r>
              <a:rPr lang="en-GB" sz="1400" b="1" baseline="-25000" dirty="0">
                <a:solidFill>
                  <a:srgbClr val="000000"/>
                </a:solidFill>
                <a:effectLst/>
                <a:ea typeface="Arial" panose="020B0604020202020204" pitchFamily="34" charset="0"/>
              </a:rPr>
              <a:t>x</a:t>
            </a:r>
            <a:r>
              <a:rPr lang="en-GB" sz="1400" b="1" dirty="0">
                <a:solidFill>
                  <a:srgbClr val="000000"/>
                </a:solidFill>
                <a:effectLst/>
                <a:ea typeface="Arial" panose="020B0604020202020204" pitchFamily="34" charset="0"/>
              </a:rPr>
              <a:t> emissions </a:t>
            </a:r>
            <a:r>
              <a:rPr lang="en-GB" sz="1400" dirty="0">
                <a:solidFill>
                  <a:srgbClr val="000000"/>
                </a:solidFill>
                <a:effectLst/>
                <a:ea typeface="Arial" panose="020B0604020202020204" pitchFamily="34" charset="0"/>
              </a:rPr>
              <a:t>not exceeding 25 ppm of the exhaust gas stream and 30 </a:t>
            </a:r>
            <a:r>
              <a:rPr lang="en-GB" sz="1400" dirty="0" err="1">
                <a:solidFill>
                  <a:srgbClr val="000000"/>
                </a:solidFill>
                <a:effectLst/>
                <a:ea typeface="Arial" panose="020B0604020202020204" pitchFamily="34" charset="0"/>
              </a:rPr>
              <a:t>mgNO</a:t>
            </a:r>
            <a:r>
              <a:rPr lang="en-GB" sz="1400" baseline="-25000" dirty="0" err="1">
                <a:solidFill>
                  <a:srgbClr val="000000"/>
                </a:solidFill>
                <a:effectLst/>
                <a:ea typeface="Arial" panose="020B0604020202020204" pitchFamily="34" charset="0"/>
              </a:rPr>
              <a:t>x</a:t>
            </a:r>
            <a:r>
              <a:rPr lang="en-GB" sz="1400" dirty="0">
                <a:solidFill>
                  <a:srgbClr val="000000"/>
                </a:solidFill>
                <a:effectLst/>
                <a:ea typeface="Arial" panose="020B0604020202020204" pitchFamily="34" charset="0"/>
              </a:rPr>
              <a:t>/</a:t>
            </a:r>
            <a:r>
              <a:rPr lang="en-GB" sz="1400" dirty="0" err="1">
                <a:solidFill>
                  <a:srgbClr val="000000"/>
                </a:solidFill>
                <a:effectLst/>
                <a:ea typeface="Arial" panose="020B0604020202020204" pitchFamily="34" charset="0"/>
              </a:rPr>
              <a:t>MJ</a:t>
            </a:r>
            <a:r>
              <a:rPr lang="en-GB" sz="1400" baseline="-25000" dirty="0" err="1">
                <a:solidFill>
                  <a:srgbClr val="000000"/>
                </a:solidFill>
                <a:effectLst/>
                <a:ea typeface="Arial" panose="020B0604020202020204" pitchFamily="34" charset="0"/>
              </a:rPr>
              <a:t>fuel</a:t>
            </a:r>
            <a:r>
              <a:rPr lang="en-GB" sz="1400" baseline="-25000" dirty="0">
                <a:solidFill>
                  <a:srgbClr val="000000"/>
                </a:solidFill>
                <a:effectLst/>
                <a:ea typeface="Arial" panose="020B0604020202020204" pitchFamily="34" charset="0"/>
              </a:rPr>
              <a:t>;</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endParaRPr lang="nb-NO" sz="1400" dirty="0">
              <a:solidFill>
                <a:srgbClr val="000000"/>
              </a:solidFill>
              <a:effectLst/>
              <a:ea typeface="Arial" panose="020B0604020202020204" pitchFamily="34" charset="0"/>
            </a:endParaRPr>
          </a:p>
        </p:txBody>
      </p:sp>
      <p:pic>
        <p:nvPicPr>
          <p:cNvPr id="3074" name="Picture 2" descr="Short Sea Shipping - A Smart Propulsion System">
            <a:extLst>
              <a:ext uri="{FF2B5EF4-FFF2-40B4-BE49-F238E27FC236}">
                <a16:creationId xmlns:a16="http://schemas.microsoft.com/office/drawing/2014/main" id="{AF3DDD82-A2E2-C8C4-DEEC-823E3B3A95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8793" y="177929"/>
            <a:ext cx="3317503" cy="1192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181853"/>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1BC601FA-A4B5-3130-CD11-CC848488EE27}"/>
              </a:ext>
            </a:extLst>
          </p:cNvPr>
          <p:cNvSpPr>
            <a:spLocks noGrp="1"/>
          </p:cNvSpPr>
          <p:nvPr>
            <p:ph type="body" sz="quarter" idx="17"/>
          </p:nvPr>
        </p:nvSpPr>
        <p:spPr>
          <a:xfrm>
            <a:off x="265146" y="648667"/>
            <a:ext cx="11520454" cy="4103410"/>
          </a:xfrm>
        </p:spPr>
        <p:txBody>
          <a:bodyPr>
            <a:noAutofit/>
          </a:bodyPr>
          <a:lstStyle/>
          <a:p>
            <a:pPr algn="just">
              <a:lnSpc>
                <a:spcPct val="115000"/>
              </a:lnSpc>
              <a:spcAft>
                <a:spcPts val="600"/>
              </a:spcAft>
            </a:pPr>
            <a:r>
              <a:rPr lang="en-GB" sz="1400" dirty="0">
                <a:solidFill>
                  <a:srgbClr val="000000"/>
                </a:solidFill>
                <a:effectLst/>
                <a:ea typeface="Arial" panose="020B0604020202020204" pitchFamily="34" charset="0"/>
              </a:rPr>
              <a:t>Moreover, the results are expected to comply with the following requirements:</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dirty="0">
                <a:solidFill>
                  <a:srgbClr val="000000"/>
                </a:solidFill>
                <a:effectLst/>
                <a:ea typeface="Arial" panose="020B0604020202020204" pitchFamily="34" charset="0"/>
              </a:rPr>
              <a:t>Demonstration under realistic end user </a:t>
            </a:r>
            <a:r>
              <a:rPr lang="en-GB" sz="1400" b="1" dirty="0">
                <a:solidFill>
                  <a:srgbClr val="000000"/>
                </a:solidFill>
                <a:effectLst/>
                <a:ea typeface="Arial" panose="020B0604020202020204" pitchFamily="34" charset="0"/>
              </a:rPr>
              <a:t>operation of at least 1000 h, preferably longer</a:t>
            </a:r>
            <a:r>
              <a:rPr lang="en-GB" sz="1400" dirty="0">
                <a:solidFill>
                  <a:srgbClr val="000000"/>
                </a:solidFill>
                <a:effectLst/>
                <a:ea typeface="Arial" panose="020B0604020202020204" pitchFamily="34" charset="0"/>
              </a:rPr>
              <a:t>;</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b="1" dirty="0">
                <a:solidFill>
                  <a:srgbClr val="000000"/>
                </a:solidFill>
                <a:effectLst/>
                <a:ea typeface="Arial" panose="020B0604020202020204" pitchFamily="34" charset="0"/>
              </a:rPr>
              <a:t>Minimal on-board energy storage </a:t>
            </a:r>
            <a:r>
              <a:rPr lang="en-GB" sz="1400" dirty="0">
                <a:solidFill>
                  <a:srgbClr val="000000"/>
                </a:solidFill>
                <a:effectLst/>
                <a:ea typeface="Arial" panose="020B0604020202020204" pitchFamily="34" charset="0"/>
              </a:rPr>
              <a:t>for operational autonomy of </a:t>
            </a:r>
            <a:r>
              <a:rPr lang="en-GB" sz="1400" b="1" dirty="0">
                <a:solidFill>
                  <a:srgbClr val="000000"/>
                </a:solidFill>
                <a:effectLst/>
                <a:ea typeface="Arial" panose="020B0604020202020204" pitchFamily="34" charset="0"/>
              </a:rPr>
              <a:t>48h (2 days</a:t>
            </a:r>
            <a:r>
              <a:rPr lang="en-GB" sz="1400" dirty="0">
                <a:solidFill>
                  <a:srgbClr val="000000"/>
                </a:solidFill>
                <a:effectLst/>
                <a:ea typeface="Arial" panose="020B0604020202020204" pitchFamily="34" charset="0"/>
              </a:rPr>
              <a:t>);</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b="1" dirty="0">
                <a:solidFill>
                  <a:srgbClr val="000000"/>
                </a:solidFill>
                <a:effectLst/>
                <a:ea typeface="Calibri" panose="020F0502020204030204" pitchFamily="34" charset="0"/>
              </a:rPr>
              <a:t>Documentation</a:t>
            </a:r>
            <a:r>
              <a:rPr lang="en-GB" sz="1400" dirty="0">
                <a:solidFill>
                  <a:srgbClr val="000000"/>
                </a:solidFill>
                <a:effectLst/>
                <a:ea typeface="Calibri" panose="020F0502020204030204" pitchFamily="34" charset="0"/>
              </a:rPr>
              <a:t> of safe, efficient on-board storage and integration of hydrogen /hydrogen carrier;</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dirty="0">
                <a:solidFill>
                  <a:srgbClr val="000000"/>
                </a:solidFill>
                <a:effectLst/>
                <a:ea typeface="Calibri" panose="020F0502020204030204" pitchFamily="34" charset="0"/>
              </a:rPr>
              <a:t>Integration of the chosen on-board storage solutions below the vessel deck, or swappable fuel tank containers on deck </a:t>
            </a:r>
            <a:r>
              <a:rPr lang="en-GB" sz="1400" b="1" dirty="0">
                <a:solidFill>
                  <a:srgbClr val="000000"/>
                </a:solidFill>
                <a:effectLst/>
                <a:ea typeface="Calibri" panose="020F0502020204030204" pitchFamily="34" charset="0"/>
              </a:rPr>
              <a:t>appropriate for a scale of several hundreds of kilos to tons</a:t>
            </a:r>
            <a:r>
              <a:rPr lang="en-GB" sz="1400" dirty="0">
                <a:solidFill>
                  <a:srgbClr val="000000"/>
                </a:solidFill>
                <a:effectLst/>
                <a:ea typeface="Calibri" panose="020F0502020204030204" pitchFamily="34" charset="0"/>
              </a:rPr>
              <a:t>; </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dirty="0">
                <a:solidFill>
                  <a:srgbClr val="000000"/>
                </a:solidFill>
                <a:effectLst/>
                <a:ea typeface="Calibri" panose="020F0502020204030204" pitchFamily="34" charset="0"/>
              </a:rPr>
              <a:t>Installing the associated high-capacity refuelling</a:t>
            </a:r>
            <a:r>
              <a:rPr lang="en-GB" sz="1400" b="1" dirty="0">
                <a:solidFill>
                  <a:srgbClr val="000000"/>
                </a:solidFill>
                <a:effectLst/>
                <a:ea typeface="Calibri" panose="020F0502020204030204" pitchFamily="34" charset="0"/>
              </a:rPr>
              <a:t> infrastructure into ports</a:t>
            </a:r>
            <a:r>
              <a:rPr lang="en-GB" sz="1400" dirty="0">
                <a:solidFill>
                  <a:srgbClr val="000000"/>
                </a:solidFill>
                <a:effectLst/>
                <a:ea typeface="Calibri" panose="020F0502020204030204" pitchFamily="34" charset="0"/>
              </a:rPr>
              <a:t>.</a:t>
            </a:r>
            <a:endParaRPr lang="en-GB" sz="1400" dirty="0">
              <a:solidFill>
                <a:srgbClr val="000000"/>
              </a:solidFill>
              <a:ea typeface="Calibri" panose="020F0502020204030204" pitchFamily="34" charset="0"/>
            </a:endParaRPr>
          </a:p>
          <a:p>
            <a:pPr algn="just">
              <a:lnSpc>
                <a:spcPct val="115000"/>
              </a:lnSpc>
              <a:spcAft>
                <a:spcPts val="600"/>
              </a:spcAft>
            </a:pPr>
            <a:r>
              <a:rPr lang="en-GB" sz="1400" dirty="0">
                <a:solidFill>
                  <a:srgbClr val="000000"/>
                </a:solidFill>
                <a:effectLst/>
                <a:ea typeface="Arial" panose="020B0604020202020204" pitchFamily="34" charset="0"/>
              </a:rPr>
              <a:t>Project proposals should address </a:t>
            </a:r>
            <a:r>
              <a:rPr lang="en-GB" sz="1400" b="1" dirty="0">
                <a:solidFill>
                  <a:srgbClr val="000000"/>
                </a:solidFill>
                <a:effectLst/>
                <a:ea typeface="Arial" panose="020B0604020202020204" pitchFamily="34" charset="0"/>
              </a:rPr>
              <a:t>demonstration of fuel cell </a:t>
            </a:r>
            <a:r>
              <a:rPr lang="en-GB" sz="1400" dirty="0">
                <a:solidFill>
                  <a:srgbClr val="000000"/>
                </a:solidFill>
                <a:effectLst/>
                <a:ea typeface="Arial" panose="020B0604020202020204" pitchFamily="34" charset="0"/>
              </a:rPr>
              <a:t>(internal combustion engines are excluded) of hydrogen powered </a:t>
            </a:r>
            <a:r>
              <a:rPr lang="en-GB" sz="1400" b="1" dirty="0">
                <a:solidFill>
                  <a:srgbClr val="000000"/>
                </a:solidFill>
                <a:effectLst/>
                <a:ea typeface="Arial" panose="020B0604020202020204" pitchFamily="34" charset="0"/>
              </a:rPr>
              <a:t>inland or short sea vessels </a:t>
            </a:r>
            <a:r>
              <a:rPr lang="en-GB" sz="1400" dirty="0">
                <a:solidFill>
                  <a:srgbClr val="000000"/>
                </a:solidFill>
                <a:effectLst/>
                <a:ea typeface="Arial" panose="020B0604020202020204" pitchFamily="34" charset="0"/>
              </a:rPr>
              <a:t>utilising Fuel Cells under the following considerations: </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dirty="0">
                <a:solidFill>
                  <a:srgbClr val="000000"/>
                </a:solidFill>
                <a:effectLst/>
                <a:ea typeface="Arial" panose="020B0604020202020204" pitchFamily="34" charset="0"/>
              </a:rPr>
              <a:t>Development and demonstration of a hydrogen ecosystem with </a:t>
            </a:r>
            <a:r>
              <a:rPr lang="en-GB" sz="1400" b="1" dirty="0">
                <a:solidFill>
                  <a:srgbClr val="000000"/>
                </a:solidFill>
                <a:effectLst/>
                <a:ea typeface="Arial" panose="020B0604020202020204" pitchFamily="34" charset="0"/>
              </a:rPr>
              <a:t>at least one port including hydrogen (carrier) logistics</a:t>
            </a:r>
            <a:r>
              <a:rPr lang="en-GB" sz="1400" dirty="0">
                <a:solidFill>
                  <a:srgbClr val="000000"/>
                </a:solidFill>
                <a:effectLst/>
                <a:ea typeface="Arial" panose="020B0604020202020204" pitchFamily="34" charset="0"/>
              </a:rPr>
              <a:t>, and suitable integrated refuelling/bunkering solution;</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dirty="0">
                <a:solidFill>
                  <a:srgbClr val="000000"/>
                </a:solidFill>
                <a:effectLst/>
                <a:ea typeface="Arial" panose="020B0604020202020204" pitchFamily="34" charset="0"/>
              </a:rPr>
              <a:t>Provision of zero-carbon fuels (hydrogen or its carriers), </a:t>
            </a:r>
            <a:r>
              <a:rPr lang="en-GB" sz="1400" b="1" dirty="0">
                <a:solidFill>
                  <a:srgbClr val="000000"/>
                </a:solidFill>
                <a:effectLst/>
                <a:ea typeface="Arial" panose="020B0604020202020204" pitchFamily="34" charset="0"/>
              </a:rPr>
              <a:t>shore-based infrastructures</a:t>
            </a:r>
            <a:r>
              <a:rPr lang="en-GB" sz="1400" dirty="0">
                <a:solidFill>
                  <a:srgbClr val="000000"/>
                </a:solidFill>
                <a:effectLst/>
                <a:ea typeface="Arial" panose="020B0604020202020204" pitchFamily="34" charset="0"/>
              </a:rPr>
              <a:t>;</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dirty="0">
                <a:solidFill>
                  <a:srgbClr val="000000"/>
                </a:solidFill>
                <a:effectLst/>
                <a:ea typeface="Arial" panose="020B0604020202020204" pitchFamily="34" charset="0"/>
              </a:rPr>
              <a:t>Selection of a </a:t>
            </a:r>
            <a:r>
              <a:rPr lang="en-GB" sz="1400" b="1" dirty="0">
                <a:solidFill>
                  <a:srgbClr val="000000"/>
                </a:solidFill>
                <a:effectLst/>
                <a:ea typeface="Arial" panose="020B0604020202020204" pitchFamily="34" charset="0"/>
              </a:rPr>
              <a:t>suitable ship segment </a:t>
            </a:r>
            <a:r>
              <a:rPr lang="en-GB" sz="1400" dirty="0">
                <a:solidFill>
                  <a:srgbClr val="000000"/>
                </a:solidFill>
                <a:effectLst/>
                <a:ea typeface="Arial" panose="020B0604020202020204" pitchFamily="34" charset="0"/>
              </a:rPr>
              <a:t>and technical concept for the demonstration activity, including an adequate propulsion power level for the application; </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dirty="0">
                <a:solidFill>
                  <a:srgbClr val="000000"/>
                </a:solidFill>
                <a:effectLst/>
                <a:ea typeface="Arial" panose="020B0604020202020204" pitchFamily="34" charset="0"/>
              </a:rPr>
              <a:t>Secure  the </a:t>
            </a:r>
            <a:r>
              <a:rPr lang="en-GB" sz="1400" b="1" dirty="0">
                <a:solidFill>
                  <a:srgbClr val="000000"/>
                </a:solidFill>
                <a:effectLst/>
                <a:ea typeface="Arial" panose="020B0604020202020204" pitchFamily="34" charset="0"/>
              </a:rPr>
              <a:t>port(s) approval processes </a:t>
            </a:r>
            <a:r>
              <a:rPr lang="en-GB" sz="1400" dirty="0">
                <a:solidFill>
                  <a:srgbClr val="000000"/>
                </a:solidFill>
                <a:effectLst/>
                <a:ea typeface="Arial" panose="020B0604020202020204" pitchFamily="34" charset="0"/>
              </a:rPr>
              <a:t>for hydrogen / hydrogen-based fuels bunkering and construct the bunkering infrastructure solution;</a:t>
            </a:r>
            <a:endParaRPr lang="nb-NO" sz="1400" dirty="0">
              <a:solidFill>
                <a:srgbClr val="000000"/>
              </a:solidFill>
              <a:effectLst/>
              <a:ea typeface="Arial" panose="020B0604020202020204" pitchFamily="34" charset="0"/>
            </a:endParaRPr>
          </a:p>
          <a:p>
            <a:pPr marL="342900" lvl="0" indent="-342900" algn="just">
              <a:lnSpc>
                <a:spcPct val="115000"/>
              </a:lnSpc>
              <a:spcAft>
                <a:spcPts val="600"/>
              </a:spcAft>
              <a:buFont typeface="Symbol" panose="05050102010706020507" pitchFamily="18" charset="2"/>
              <a:buChar char=""/>
            </a:pPr>
            <a:r>
              <a:rPr lang="en-GB" sz="1400" dirty="0">
                <a:solidFill>
                  <a:srgbClr val="000000"/>
                </a:solidFill>
                <a:effectLst/>
                <a:ea typeface="Arial" panose="020B0604020202020204" pitchFamily="34" charset="0"/>
              </a:rPr>
              <a:t>Establish the </a:t>
            </a:r>
            <a:r>
              <a:rPr lang="en-GB" sz="1400" b="1" dirty="0">
                <a:solidFill>
                  <a:srgbClr val="000000"/>
                </a:solidFill>
                <a:effectLst/>
                <a:ea typeface="Arial" panose="020B0604020202020204" pitchFamily="34" charset="0"/>
              </a:rPr>
              <a:t>technical and economic feasibility </a:t>
            </a:r>
            <a:r>
              <a:rPr lang="en-GB" sz="1400" dirty="0">
                <a:solidFill>
                  <a:srgbClr val="000000"/>
                </a:solidFill>
                <a:effectLst/>
                <a:ea typeface="Arial" panose="020B0604020202020204" pitchFamily="34" charset="0"/>
              </a:rPr>
              <a:t>for replication and scale up in European ports.</a:t>
            </a:r>
            <a:endParaRPr lang="nb-NO" sz="1400" dirty="0">
              <a:solidFill>
                <a:srgbClr val="000000"/>
              </a:solidFill>
              <a:effectLst/>
              <a:ea typeface="Arial" panose="020B0604020202020204" pitchFamily="34" charset="0"/>
            </a:endParaRPr>
          </a:p>
          <a:p>
            <a:pPr lvl="0" algn="just">
              <a:lnSpc>
                <a:spcPct val="115000"/>
              </a:lnSpc>
              <a:spcBef>
                <a:spcPts val="0"/>
              </a:spcBef>
            </a:pPr>
            <a:endParaRPr lang="nb-NO" sz="1400" dirty="0">
              <a:solidFill>
                <a:srgbClr val="000000"/>
              </a:solidFill>
              <a:effectLst/>
              <a:ea typeface="Arial" panose="020B0604020202020204" pitchFamily="34" charset="0"/>
            </a:endParaRPr>
          </a:p>
          <a:p>
            <a:pPr marL="342900" lvl="0" indent="-342900" algn="just">
              <a:lnSpc>
                <a:spcPct val="115000"/>
              </a:lnSpc>
              <a:spcBef>
                <a:spcPts val="0"/>
              </a:spcBef>
              <a:buFont typeface="Symbol" panose="05050102010706020507" pitchFamily="18" charset="2"/>
              <a:buChar char=""/>
            </a:pPr>
            <a:endParaRPr lang="en-GB" sz="1400" dirty="0">
              <a:solidFill>
                <a:srgbClr val="000000"/>
              </a:solidFill>
              <a:effectLst/>
              <a:ea typeface="Arial" panose="020B0604020202020204" pitchFamily="34" charset="0"/>
              <a:cs typeface="Calibri" panose="020F0502020204030204" pitchFamily="34" charset="0"/>
            </a:endParaRPr>
          </a:p>
          <a:p>
            <a:pPr marL="342900" lvl="0" indent="-342900" algn="just">
              <a:lnSpc>
                <a:spcPct val="115000"/>
              </a:lnSpc>
              <a:spcBef>
                <a:spcPts val="0"/>
              </a:spcBef>
              <a:buFont typeface="Symbol" panose="05050102010706020507" pitchFamily="18" charset="2"/>
              <a:buChar char=""/>
            </a:pPr>
            <a:endParaRPr lang="en-GB" sz="1400" dirty="0">
              <a:solidFill>
                <a:srgbClr val="000000"/>
              </a:solidFill>
              <a:ea typeface="Arial" panose="020B0604020202020204" pitchFamily="34" charset="0"/>
              <a:cs typeface="Calibri" panose="020F0502020204030204" pitchFamily="34" charset="0"/>
            </a:endParaRPr>
          </a:p>
          <a:p>
            <a:pPr lvl="0" algn="just">
              <a:lnSpc>
                <a:spcPct val="115000"/>
              </a:lnSpc>
              <a:spcBef>
                <a:spcPts val="0"/>
              </a:spcBef>
            </a:pPr>
            <a:endParaRPr lang="nb-NO" sz="1400" dirty="0">
              <a:solidFill>
                <a:srgbClr val="000000"/>
              </a:solidFill>
              <a:effectLst/>
              <a:ea typeface="Arial" panose="020B0604020202020204" pitchFamily="34" charset="0"/>
            </a:endParaRPr>
          </a:p>
          <a:p>
            <a:endParaRPr lang="nb-NO" sz="1400" dirty="0"/>
          </a:p>
        </p:txBody>
      </p:sp>
      <p:sp>
        <p:nvSpPr>
          <p:cNvPr id="6" name="Tittel 2">
            <a:extLst>
              <a:ext uri="{FF2B5EF4-FFF2-40B4-BE49-F238E27FC236}">
                <a16:creationId xmlns:a16="http://schemas.microsoft.com/office/drawing/2014/main" id="{BF902ED5-B65D-6CF0-7859-42EAEF020C9A}"/>
              </a:ext>
            </a:extLst>
          </p:cNvPr>
          <p:cNvSpPr txBox="1">
            <a:spLocks/>
          </p:cNvSpPr>
          <p:nvPr/>
        </p:nvSpPr>
        <p:spPr>
          <a:xfrm>
            <a:off x="117231" y="109415"/>
            <a:ext cx="4892431" cy="539252"/>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3600" b="1" kern="1200">
                <a:solidFill>
                  <a:schemeClr val="accent2"/>
                </a:solidFill>
                <a:latin typeface="Calibri" charset="0"/>
                <a:ea typeface="Calibri" charset="0"/>
                <a:cs typeface="Calibri" charset="0"/>
              </a:defRPr>
            </a:lvl1pPr>
          </a:lstStyle>
          <a:p>
            <a:r>
              <a:rPr lang="en-US" sz="1800"/>
              <a:t>Cont. </a:t>
            </a:r>
            <a:r>
              <a:rPr lang="en-GB" sz="1800" i="1">
                <a:solidFill>
                  <a:srgbClr val="FF0000"/>
                </a:solidFill>
                <a:ea typeface="Arial" panose="020B0604020202020204" pitchFamily="34" charset="0"/>
                <a:cs typeface="Calibri" panose="020F0502020204030204" pitchFamily="34" charset="0"/>
              </a:rPr>
              <a:t>(more requirements in original document!)</a:t>
            </a:r>
            <a:br>
              <a:rPr lang="nb-NO" sz="1800" i="1">
                <a:solidFill>
                  <a:srgbClr val="FF0000"/>
                </a:solidFill>
                <a:ea typeface="Arial" panose="020B0604020202020204" pitchFamily="34" charset="0"/>
              </a:rPr>
            </a:br>
            <a:r>
              <a:rPr lang="en-US" sz="1800"/>
              <a:t> </a:t>
            </a:r>
            <a:endParaRPr lang="nb-NO" sz="1800" dirty="0"/>
          </a:p>
        </p:txBody>
      </p:sp>
    </p:spTree>
    <p:extLst>
      <p:ext uri="{BB962C8B-B14F-4D97-AF65-F5344CB8AC3E}">
        <p14:creationId xmlns:p14="http://schemas.microsoft.com/office/powerpoint/2010/main" val="409917772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9945910C-6552-E97D-8B90-76C27E53F801}"/>
              </a:ext>
            </a:extLst>
          </p:cNvPr>
          <p:cNvSpPr>
            <a:spLocks noGrp="1"/>
          </p:cNvSpPr>
          <p:nvPr>
            <p:ph type="body" sz="quarter" idx="17"/>
          </p:nvPr>
        </p:nvSpPr>
        <p:spPr>
          <a:xfrm>
            <a:off x="295703" y="1781406"/>
            <a:ext cx="9552417" cy="4103410"/>
          </a:xfrm>
        </p:spPr>
        <p:txBody>
          <a:bodyPr>
            <a:normAutofit/>
          </a:bodyPr>
          <a:lstStyle/>
          <a:p>
            <a:pPr>
              <a:spcBef>
                <a:spcPts val="0"/>
              </a:spcBef>
            </a:pPr>
            <a:r>
              <a:rPr lang="en-US" sz="1800" b="0" i="0" dirty="0">
                <a:solidFill>
                  <a:srgbClr val="333333"/>
                </a:solidFill>
                <a:effectLst/>
              </a:rPr>
              <a:t>A Hydrogen Valley typically require a </a:t>
            </a:r>
            <a:r>
              <a:rPr lang="en-US" sz="1800" b="1" i="0" dirty="0">
                <a:solidFill>
                  <a:srgbClr val="333333"/>
                </a:solidFill>
                <a:effectLst/>
              </a:rPr>
              <a:t>multi-million EUR investment </a:t>
            </a:r>
            <a:r>
              <a:rPr lang="en-US" sz="1800" b="0" i="0" dirty="0">
                <a:solidFill>
                  <a:srgbClr val="333333"/>
                </a:solidFill>
                <a:effectLst/>
              </a:rPr>
              <a:t>and cover all necessary steps in the </a:t>
            </a:r>
            <a:r>
              <a:rPr lang="en-US" sz="1800" b="1" i="0" dirty="0">
                <a:solidFill>
                  <a:srgbClr val="333333"/>
                </a:solidFill>
                <a:effectLst/>
              </a:rPr>
              <a:t>hydrogen value</a:t>
            </a:r>
            <a:r>
              <a:rPr lang="en-US" sz="1800" b="0" i="0" dirty="0">
                <a:solidFill>
                  <a:srgbClr val="333333"/>
                </a:solidFill>
                <a:effectLst/>
              </a:rPr>
              <a:t> chain, from production (and often even dedicated renewable electricity production) to subsequent storage and its transport &amp; distribution to various end-uses. </a:t>
            </a:r>
            <a:r>
              <a:rPr lang="en-US" sz="1800" b="1" i="0" dirty="0">
                <a:solidFill>
                  <a:srgbClr val="333333"/>
                </a:solidFill>
                <a:effectLst/>
              </a:rPr>
              <a:t>It serves more than one end sector or application in transport, industry and energy. </a:t>
            </a:r>
          </a:p>
          <a:p>
            <a:pPr>
              <a:spcBef>
                <a:spcPts val="0"/>
              </a:spcBef>
            </a:pPr>
            <a:endParaRPr lang="en-US" sz="1800" b="1" i="0" dirty="0">
              <a:solidFill>
                <a:srgbClr val="333333"/>
              </a:solidFill>
              <a:effectLst/>
            </a:endParaRPr>
          </a:p>
          <a:p>
            <a:pPr>
              <a:spcBef>
                <a:spcPts val="0"/>
              </a:spcBef>
            </a:pPr>
            <a:r>
              <a:rPr lang="en-US" sz="1800" b="1" i="0" dirty="0">
                <a:solidFill>
                  <a:srgbClr val="333333"/>
                </a:solidFill>
                <a:effectLst/>
              </a:rPr>
              <a:t>Aim: deploying 100 Hydrogen Valleys worldwide by 2030.</a:t>
            </a:r>
            <a:endParaRPr lang="nb-NO" sz="1800" b="1" dirty="0"/>
          </a:p>
        </p:txBody>
      </p:sp>
      <p:sp>
        <p:nvSpPr>
          <p:cNvPr id="5" name="Tittel 1">
            <a:extLst>
              <a:ext uri="{FF2B5EF4-FFF2-40B4-BE49-F238E27FC236}">
                <a16:creationId xmlns:a16="http://schemas.microsoft.com/office/drawing/2014/main" id="{2CC8FBD1-01F0-4E64-C66A-34293B47E730}"/>
              </a:ext>
            </a:extLst>
          </p:cNvPr>
          <p:cNvSpPr txBox="1">
            <a:spLocks/>
          </p:cNvSpPr>
          <p:nvPr/>
        </p:nvSpPr>
        <p:spPr>
          <a:xfrm>
            <a:off x="295703" y="205615"/>
            <a:ext cx="11600593" cy="756393"/>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a:solidFill>
                  <a:schemeClr val="tx2"/>
                </a:solidFill>
                <a:latin typeface="Calibri" charset="0"/>
                <a:ea typeface="Calibri" charset="0"/>
                <a:cs typeface="Calibri"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1338C"/>
                </a:solidFill>
                <a:effectLst/>
                <a:uLnTx/>
                <a:uFillTx/>
                <a:latin typeface="Calibri" charset="0"/>
                <a:ea typeface="+mn-ea"/>
                <a:cs typeface="Calibri" charset="0"/>
              </a:rPr>
              <a:t>Small + Large-scale Hydrogen Valley</a:t>
            </a:r>
          </a:p>
          <a:p>
            <a:pPr>
              <a:defRPr/>
            </a:pPr>
            <a:r>
              <a:rPr kumimoji="0" lang="en-GB" sz="2200" b="1" i="0" u="none" strike="noStrike" kern="1200" cap="none" spc="0" normalizeH="0" baseline="0" noProof="0" dirty="0">
                <a:ln>
                  <a:noFill/>
                </a:ln>
                <a:solidFill>
                  <a:srgbClr val="01338C"/>
                </a:solidFill>
                <a:effectLst/>
                <a:uLnTx/>
                <a:uFillTx/>
                <a:latin typeface="Calibri" charset="0"/>
                <a:ea typeface="+mn-ea"/>
                <a:cs typeface="Calibri" charset="0"/>
              </a:rPr>
              <a:t>HORIZON-JTI-CLEANH2-2024-07-02 + HORIZON-JTI-CLEANH2-2024-07-0</a:t>
            </a:r>
            <a:r>
              <a:rPr lang="en-GB" sz="2200" dirty="0">
                <a:solidFill>
                  <a:srgbClr val="01338C"/>
                </a:solidFill>
                <a:ea typeface="+mn-ea"/>
              </a:rPr>
              <a:t>1</a:t>
            </a:r>
            <a:endParaRPr kumimoji="0" lang="en-US" sz="2200" b="1" i="0" u="none" strike="noStrike" kern="1200" cap="none" spc="0" normalizeH="0" baseline="0" noProof="0" dirty="0">
              <a:ln>
                <a:noFill/>
              </a:ln>
              <a:solidFill>
                <a:srgbClr val="01338C"/>
              </a:solidFill>
              <a:effectLst/>
              <a:uLnTx/>
              <a:uFillTx/>
              <a:latin typeface="Calibri" charset="0"/>
              <a:ea typeface="+mn-ea"/>
              <a:cs typeface="Calibri" charset="0"/>
            </a:endParaRPr>
          </a:p>
        </p:txBody>
      </p:sp>
      <p:pic>
        <p:nvPicPr>
          <p:cNvPr id="1026" name="Picture 2" descr="Insights into the emerging hydrogen economies around the world: New report  published on the Hydrogen Valley Platform">
            <a:extLst>
              <a:ext uri="{FF2B5EF4-FFF2-40B4-BE49-F238E27FC236}">
                <a16:creationId xmlns:a16="http://schemas.microsoft.com/office/drawing/2014/main" id="{93785F19-C64D-3E34-E5B5-A1839CC62C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8921" y="114801"/>
            <a:ext cx="1857375" cy="2457450"/>
          </a:xfrm>
          <a:prstGeom prst="rect">
            <a:avLst/>
          </a:prstGeom>
          <a:noFill/>
          <a:extLst>
            <a:ext uri="{909E8E84-426E-40DD-AFC4-6F175D3DCCD1}">
              <a14:hiddenFill xmlns:a14="http://schemas.microsoft.com/office/drawing/2010/main">
                <a:solidFill>
                  <a:srgbClr val="FFFFFF"/>
                </a:solidFill>
              </a14:hiddenFill>
            </a:ext>
          </a:extLst>
        </p:spPr>
      </p:pic>
      <p:sp>
        <p:nvSpPr>
          <p:cNvPr id="11" name="TekstSylinder 10">
            <a:extLst>
              <a:ext uri="{FF2B5EF4-FFF2-40B4-BE49-F238E27FC236}">
                <a16:creationId xmlns:a16="http://schemas.microsoft.com/office/drawing/2014/main" id="{A40FE450-56D9-B13B-4A80-E7E0916EDA36}"/>
              </a:ext>
            </a:extLst>
          </p:cNvPr>
          <p:cNvSpPr txBox="1"/>
          <p:nvPr/>
        </p:nvSpPr>
        <p:spPr>
          <a:xfrm>
            <a:off x="197962" y="3532918"/>
            <a:ext cx="11600593" cy="2862322"/>
          </a:xfrm>
          <a:prstGeom prst="rect">
            <a:avLst/>
          </a:prstGeom>
          <a:noFill/>
        </p:spPr>
        <p:txBody>
          <a:bodyPr wrap="square">
            <a:spAutoFit/>
          </a:bodyPr>
          <a:lstStyle/>
          <a:p>
            <a:pPr algn="l"/>
            <a:r>
              <a:rPr lang="en-US" b="0" i="0" dirty="0">
                <a:solidFill>
                  <a:srgbClr val="333333"/>
                </a:solidFill>
                <a:effectLst/>
              </a:rPr>
              <a:t>Proposals should respond to the following technical requirements:</a:t>
            </a:r>
          </a:p>
          <a:p>
            <a:pPr algn="l"/>
            <a:endParaRPr lang="en-US" b="0" i="0" dirty="0">
              <a:solidFill>
                <a:srgbClr val="333333"/>
              </a:solidFill>
              <a:effectLst/>
            </a:endParaRPr>
          </a:p>
          <a:p>
            <a:pPr marL="285750" indent="-285750" algn="l">
              <a:buFont typeface="Arial" panose="020B0604020202020204" pitchFamily="34" charset="0"/>
              <a:buChar char="•"/>
            </a:pPr>
            <a:r>
              <a:rPr lang="en-US" b="0" i="0" dirty="0">
                <a:solidFill>
                  <a:srgbClr val="333333"/>
                </a:solidFill>
                <a:effectLst/>
              </a:rPr>
              <a:t>The proposed solution should provide energy flexibility and improve the regions’ system resilience through the </a:t>
            </a:r>
            <a:r>
              <a:rPr lang="en-US" b="1" i="0" dirty="0">
                <a:solidFill>
                  <a:srgbClr val="333333"/>
                </a:solidFill>
                <a:effectLst/>
              </a:rPr>
              <a:t>use of renewable hydrogen</a:t>
            </a:r>
          </a:p>
          <a:p>
            <a:pPr marL="285750" indent="-285750" algn="l">
              <a:buFont typeface="Arial" panose="020B0604020202020204" pitchFamily="34" charset="0"/>
              <a:buChar char="•"/>
            </a:pPr>
            <a:r>
              <a:rPr lang="en-US" b="1" i="0" dirty="0">
                <a:solidFill>
                  <a:srgbClr val="333333"/>
                </a:solidFill>
                <a:effectLst/>
              </a:rPr>
              <a:t>Produce at least 4,000 </a:t>
            </a:r>
            <a:r>
              <a:rPr lang="en-US" b="1" i="0" dirty="0" err="1">
                <a:solidFill>
                  <a:srgbClr val="333333"/>
                </a:solidFill>
                <a:effectLst/>
              </a:rPr>
              <a:t>tonnes</a:t>
            </a:r>
            <a:r>
              <a:rPr lang="en-US" b="1" i="0" dirty="0">
                <a:solidFill>
                  <a:srgbClr val="333333"/>
                </a:solidFill>
                <a:effectLst/>
              </a:rPr>
              <a:t> </a:t>
            </a:r>
            <a:r>
              <a:rPr lang="en-US" b="0" i="0" dirty="0">
                <a:solidFill>
                  <a:srgbClr val="333333"/>
                </a:solidFill>
                <a:effectLst/>
              </a:rPr>
              <a:t>of renewable hydrogen per year using new hydrogen production capacity</a:t>
            </a:r>
          </a:p>
          <a:p>
            <a:pPr marL="285750" indent="-285750" algn="l">
              <a:buFont typeface="Arial" panose="020B0604020202020204" pitchFamily="34" charset="0"/>
              <a:buChar char="•"/>
            </a:pPr>
            <a:r>
              <a:rPr lang="en-US" b="1" i="0" dirty="0">
                <a:solidFill>
                  <a:srgbClr val="333333"/>
                </a:solidFill>
                <a:effectLst/>
              </a:rPr>
              <a:t>At least two hydrogen applications from at least two different sectors should be part of the project</a:t>
            </a:r>
            <a:r>
              <a:rPr lang="en-US" b="0" i="0" dirty="0">
                <a:solidFill>
                  <a:srgbClr val="333333"/>
                </a:solidFill>
                <a:effectLst/>
              </a:rPr>
              <a:t>, with a clear focus on energy, industry and transport sectors.</a:t>
            </a:r>
          </a:p>
          <a:p>
            <a:pPr marL="285750" indent="-285750" algn="l">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Production of hydrogen with a LCA GHG intensity ratio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lower than 3.38 tCO2e for each ton produced</a:t>
            </a:r>
            <a:endParaRPr lang="en-US" b="1" i="0" dirty="0">
              <a:solidFill>
                <a:srgbClr val="333333"/>
              </a:solidFill>
              <a:effectLst/>
            </a:endParaRPr>
          </a:p>
          <a:p>
            <a:pPr marL="285750" indent="-285750">
              <a:buFont typeface="Arial" panose="020B0604020202020204" pitchFamily="34" charset="0"/>
              <a:buChar char="•"/>
            </a:pPr>
            <a:r>
              <a:rPr lang="en-GB" sz="1800" dirty="0">
                <a:solidFill>
                  <a:srgbClr val="000000"/>
                </a:solidFill>
                <a:effectLst/>
                <a:ea typeface="Arial" panose="020B0604020202020204" pitchFamily="34" charset="0"/>
              </a:rPr>
              <a:t>Demonstration of how </a:t>
            </a:r>
            <a:r>
              <a:rPr lang="en-GB" sz="1800" b="1" dirty="0">
                <a:solidFill>
                  <a:srgbClr val="000000"/>
                </a:solidFill>
                <a:effectLst/>
                <a:ea typeface="Arial" panose="020B0604020202020204" pitchFamily="34" charset="0"/>
              </a:rPr>
              <a:t>financial viability </a:t>
            </a:r>
            <a:r>
              <a:rPr lang="en-GB" sz="1800" dirty="0">
                <a:solidFill>
                  <a:srgbClr val="000000"/>
                </a:solidFill>
                <a:effectLst/>
                <a:ea typeface="Arial" panose="020B0604020202020204" pitchFamily="34" charset="0"/>
              </a:rPr>
              <a:t>is expected to be reached after </a:t>
            </a:r>
            <a:r>
              <a:rPr lang="en-GB" sz="1800" b="1" dirty="0">
                <a:solidFill>
                  <a:srgbClr val="000000"/>
                </a:solidFill>
                <a:effectLst/>
                <a:ea typeface="Arial" panose="020B0604020202020204" pitchFamily="34" charset="0"/>
              </a:rPr>
              <a:t>two years of operation</a:t>
            </a:r>
            <a:r>
              <a:rPr lang="en-GB" sz="1800" dirty="0">
                <a:solidFill>
                  <a:srgbClr val="000000"/>
                </a:solidFill>
                <a:effectLst/>
                <a:ea typeface="Arial" panose="020B0604020202020204" pitchFamily="34" charset="0"/>
              </a:rPr>
              <a:t>.</a:t>
            </a:r>
            <a:endParaRPr lang="nb-NO" sz="1800" dirty="0">
              <a:solidFill>
                <a:srgbClr val="000000"/>
              </a:solidFill>
              <a:effectLst/>
              <a:ea typeface="Arial" panose="020B0604020202020204" pitchFamily="34" charset="0"/>
            </a:endParaRPr>
          </a:p>
          <a:p>
            <a:pPr marL="285750" indent="-285750" algn="l">
              <a:buFont typeface="Arial" panose="020B0604020202020204" pitchFamily="34" charset="0"/>
              <a:buChar char="•"/>
            </a:pPr>
            <a:endParaRPr lang="en-US" b="0" i="0" dirty="0">
              <a:solidFill>
                <a:srgbClr val="333333"/>
              </a:solidFill>
              <a:effectLst/>
              <a:latin typeface="inherit"/>
            </a:endParaRPr>
          </a:p>
        </p:txBody>
      </p:sp>
      <p:sp>
        <p:nvSpPr>
          <p:cNvPr id="12" name="TekstSylinder 11">
            <a:extLst>
              <a:ext uri="{FF2B5EF4-FFF2-40B4-BE49-F238E27FC236}">
                <a16:creationId xmlns:a16="http://schemas.microsoft.com/office/drawing/2014/main" id="{38E126F5-E1F5-4194-2C95-A1A3976FA75E}"/>
              </a:ext>
            </a:extLst>
          </p:cNvPr>
          <p:cNvSpPr txBox="1"/>
          <p:nvPr/>
        </p:nvSpPr>
        <p:spPr>
          <a:xfrm>
            <a:off x="295703" y="1178649"/>
            <a:ext cx="8340298" cy="369332"/>
          </a:xfrm>
          <a:prstGeom prst="rect">
            <a:avLst/>
          </a:prstGeom>
          <a:noFill/>
          <a:ln w="1270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7080B"/>
                </a:solidFill>
                <a:effectLst/>
                <a:uLnTx/>
                <a:uFillTx/>
                <a:latin typeface="Calibri" panose="020F0502020204030204"/>
                <a:ea typeface="+mn-ea"/>
                <a:cs typeface="+mn-cs"/>
              </a:rPr>
              <a:t>IA / Max. 9 Mio€ (small) &amp; 20.Mio € (large) / Deadline </a:t>
            </a:r>
            <a:r>
              <a:rPr lang="en-US" dirty="0">
                <a:solidFill>
                  <a:srgbClr val="07080B"/>
                </a:solidFill>
                <a:latin typeface="Calibri" panose="020F0502020204030204"/>
              </a:rPr>
              <a:t>17</a:t>
            </a:r>
            <a:r>
              <a:rPr kumimoji="0" lang="en-US" sz="1800" b="0" i="0" u="none" strike="noStrike" kern="1200" cap="none" spc="0" normalizeH="0" baseline="0" noProof="0" dirty="0">
                <a:ln>
                  <a:noFill/>
                </a:ln>
                <a:solidFill>
                  <a:srgbClr val="07080B"/>
                </a:solidFill>
                <a:effectLst/>
                <a:uLnTx/>
                <a:uFillTx/>
                <a:latin typeface="Calibri" panose="020F0502020204030204"/>
                <a:ea typeface="+mn-ea"/>
                <a:cs typeface="+mn-cs"/>
              </a:rPr>
              <a:t>. Apr. 2024 / TRL up to 8 </a:t>
            </a:r>
          </a:p>
        </p:txBody>
      </p:sp>
    </p:spTree>
    <p:extLst>
      <p:ext uri="{BB962C8B-B14F-4D97-AF65-F5344CB8AC3E}">
        <p14:creationId xmlns:p14="http://schemas.microsoft.com/office/powerpoint/2010/main" val="387099467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 2">
            <a:extLst>
              <a:ext uri="{FF2B5EF4-FFF2-40B4-BE49-F238E27FC236}">
                <a16:creationId xmlns:a16="http://schemas.microsoft.com/office/drawing/2014/main" id="{5FDC6EEF-BBE3-4DC2-8171-27BF42119C75}"/>
              </a:ext>
            </a:extLst>
          </p:cNvPr>
          <p:cNvGraphicFramePr>
            <a:graphicFrameLocks noGrp="1"/>
          </p:cNvGraphicFramePr>
          <p:nvPr>
            <p:extLst>
              <p:ext uri="{D42A27DB-BD31-4B8C-83A1-F6EECF244321}">
                <p14:modId xmlns:p14="http://schemas.microsoft.com/office/powerpoint/2010/main" val="4277070026"/>
              </p:ext>
            </p:extLst>
          </p:nvPr>
        </p:nvGraphicFramePr>
        <p:xfrm>
          <a:off x="46892" y="820616"/>
          <a:ext cx="12098216" cy="5856831"/>
        </p:xfrm>
        <a:graphic>
          <a:graphicData uri="http://schemas.openxmlformats.org/drawingml/2006/table">
            <a:tbl>
              <a:tblPr>
                <a:tableStyleId>{5C22544A-7EE6-4342-B048-85BDC9FD1C3A}</a:tableStyleId>
              </a:tblPr>
              <a:tblGrid>
                <a:gridCol w="2164863">
                  <a:extLst>
                    <a:ext uri="{9D8B030D-6E8A-4147-A177-3AD203B41FA5}">
                      <a16:colId xmlns:a16="http://schemas.microsoft.com/office/drawing/2014/main" val="1642322869"/>
                    </a:ext>
                  </a:extLst>
                </a:gridCol>
                <a:gridCol w="9933353">
                  <a:extLst>
                    <a:ext uri="{9D8B030D-6E8A-4147-A177-3AD203B41FA5}">
                      <a16:colId xmlns:a16="http://schemas.microsoft.com/office/drawing/2014/main" val="2898309384"/>
                    </a:ext>
                  </a:extLst>
                </a:gridCol>
              </a:tblGrid>
              <a:tr h="317863">
                <a:tc>
                  <a:txBody>
                    <a:bodyPr/>
                    <a:lstStyle/>
                    <a:p>
                      <a:pPr algn="ctr" fontAlgn="ctr"/>
                      <a:r>
                        <a:rPr lang="nb-NO" sz="1100" u="none" strike="noStrike" dirty="0">
                          <a:effectLst/>
                        </a:rPr>
                        <a:t>HORIZON-JTI-CLEANH2-2024-01-01</a:t>
                      </a:r>
                      <a:endParaRPr lang="nb-NO" sz="1100" b="0" i="0" u="none" strike="noStrike" dirty="0">
                        <a:solidFill>
                          <a:srgbClr val="000000"/>
                        </a:solidFill>
                        <a:effectLst/>
                        <a:latin typeface="Calibri" panose="020F0502020204030204" pitchFamily="34" charset="0"/>
                      </a:endParaRPr>
                    </a:p>
                  </a:txBody>
                  <a:tcPr marL="2798" marR="2798" marT="2798" marB="0" anchor="ctr"/>
                </a:tc>
                <a:tc>
                  <a:txBody>
                    <a:bodyPr/>
                    <a:lstStyle/>
                    <a:p>
                      <a:pPr algn="l" fontAlgn="t"/>
                      <a:r>
                        <a:rPr lang="en-US" sz="1100" u="none" strike="noStrike">
                          <a:effectLst/>
                        </a:rPr>
                        <a:t>Innovative proton conducting ceramic electrolysis cells and stacks for intermediate temperature hydrogen production</a:t>
                      </a:r>
                      <a:endParaRPr lang="en-US" sz="1100" b="0" i="0" u="none" strike="noStrike">
                        <a:solidFill>
                          <a:srgbClr val="000000"/>
                        </a:solidFill>
                        <a:effectLst/>
                        <a:latin typeface="Calibri" panose="020F0502020204030204" pitchFamily="34" charset="0"/>
                      </a:endParaRPr>
                    </a:p>
                  </a:txBody>
                  <a:tcPr marL="2798" marR="2798" marT="2798" marB="0"/>
                </a:tc>
                <a:extLst>
                  <a:ext uri="{0D108BD9-81ED-4DB2-BD59-A6C34878D82A}">
                    <a16:rowId xmlns:a16="http://schemas.microsoft.com/office/drawing/2014/main" val="740049100"/>
                  </a:ext>
                </a:extLst>
              </a:tr>
              <a:tr h="317863">
                <a:tc>
                  <a:txBody>
                    <a:bodyPr/>
                    <a:lstStyle/>
                    <a:p>
                      <a:pPr algn="ctr" fontAlgn="ctr"/>
                      <a:r>
                        <a:rPr lang="nb-NO" sz="1100" u="none" strike="noStrike" dirty="0">
                          <a:effectLst/>
                        </a:rPr>
                        <a:t>HORIZON-JTI-CLEANH2-2024-01-02</a:t>
                      </a:r>
                      <a:endParaRPr lang="nb-NO" sz="1100" b="0" i="0" u="none" strike="noStrike" dirty="0">
                        <a:solidFill>
                          <a:srgbClr val="000000"/>
                        </a:solidFill>
                        <a:effectLst/>
                        <a:latin typeface="Calibri" panose="020F0502020204030204" pitchFamily="34" charset="0"/>
                      </a:endParaRPr>
                    </a:p>
                  </a:txBody>
                  <a:tcPr marL="2798" marR="2798" marT="2798" marB="0" anchor="ctr"/>
                </a:tc>
                <a:tc>
                  <a:txBody>
                    <a:bodyPr/>
                    <a:lstStyle/>
                    <a:p>
                      <a:pPr algn="l" fontAlgn="t"/>
                      <a:r>
                        <a:rPr lang="en-US" sz="1100" u="none" strike="noStrike">
                          <a:effectLst/>
                        </a:rPr>
                        <a:t>Advanced anion exchange membrane electrolysers for low-cost hydrogen production for high power range applications</a:t>
                      </a:r>
                      <a:endParaRPr lang="en-US" sz="1100" b="0" i="0" u="none" strike="noStrike">
                        <a:solidFill>
                          <a:srgbClr val="000000"/>
                        </a:solidFill>
                        <a:effectLst/>
                        <a:latin typeface="Calibri" panose="020F0502020204030204" pitchFamily="34" charset="0"/>
                      </a:endParaRPr>
                    </a:p>
                  </a:txBody>
                  <a:tcPr marL="2798" marR="2798" marT="2798" marB="0"/>
                </a:tc>
                <a:extLst>
                  <a:ext uri="{0D108BD9-81ED-4DB2-BD59-A6C34878D82A}">
                    <a16:rowId xmlns:a16="http://schemas.microsoft.com/office/drawing/2014/main" val="1600332017"/>
                  </a:ext>
                </a:extLst>
              </a:tr>
              <a:tr h="261855">
                <a:tc>
                  <a:txBody>
                    <a:bodyPr/>
                    <a:lstStyle/>
                    <a:p>
                      <a:pPr algn="ctr" fontAlgn="ctr"/>
                      <a:r>
                        <a:rPr lang="nb-NO" sz="1100" u="none" strike="noStrike">
                          <a:effectLst/>
                        </a:rPr>
                        <a:t>HORIZON-JTI-CLEANH2-2024-01-03</a:t>
                      </a:r>
                      <a:endParaRPr lang="nb-NO" sz="1100" b="0" i="0" u="none" strike="noStrike">
                        <a:solidFill>
                          <a:srgbClr val="000000"/>
                        </a:solidFill>
                        <a:effectLst/>
                        <a:latin typeface="Calibri" panose="020F0502020204030204" pitchFamily="34" charset="0"/>
                      </a:endParaRPr>
                    </a:p>
                  </a:txBody>
                  <a:tcPr marL="2798" marR="2798" marT="2798" marB="0" anchor="ctr"/>
                </a:tc>
                <a:tc>
                  <a:txBody>
                    <a:bodyPr/>
                    <a:lstStyle/>
                    <a:p>
                      <a:pPr algn="l" fontAlgn="t"/>
                      <a:r>
                        <a:rPr lang="en-US" sz="1100" u="none" strike="noStrike">
                          <a:effectLst/>
                        </a:rPr>
                        <a:t> Development of innovative technologies for direct seawater electrolysis</a:t>
                      </a:r>
                      <a:endParaRPr lang="en-US" sz="1100" b="0" i="0" u="none" strike="noStrike">
                        <a:solidFill>
                          <a:srgbClr val="000000"/>
                        </a:solidFill>
                        <a:effectLst/>
                        <a:latin typeface="Calibri" panose="020F0502020204030204" pitchFamily="34" charset="0"/>
                      </a:endParaRPr>
                    </a:p>
                  </a:txBody>
                  <a:tcPr marL="2798" marR="2798" marT="2798" marB="0"/>
                </a:tc>
                <a:extLst>
                  <a:ext uri="{0D108BD9-81ED-4DB2-BD59-A6C34878D82A}">
                    <a16:rowId xmlns:a16="http://schemas.microsoft.com/office/drawing/2014/main" val="505519625"/>
                  </a:ext>
                </a:extLst>
              </a:tr>
              <a:tr h="261855">
                <a:tc>
                  <a:txBody>
                    <a:bodyPr/>
                    <a:lstStyle/>
                    <a:p>
                      <a:pPr algn="ctr" fontAlgn="ctr"/>
                      <a:r>
                        <a:rPr lang="nb-NO" sz="1100" u="none" strike="noStrike">
                          <a:effectLst/>
                        </a:rPr>
                        <a:t>HORIZON-JTI-CLEANH2-2024-01-04</a:t>
                      </a:r>
                      <a:endParaRPr lang="nb-NO" sz="1100" b="0" i="0" u="none" strike="noStrike">
                        <a:solidFill>
                          <a:srgbClr val="000000"/>
                        </a:solidFill>
                        <a:effectLst/>
                        <a:latin typeface="Calibri" panose="020F0502020204030204" pitchFamily="34" charset="0"/>
                      </a:endParaRPr>
                    </a:p>
                  </a:txBody>
                  <a:tcPr marL="2798" marR="2798" marT="2798" marB="0" anchor="ctr"/>
                </a:tc>
                <a:tc>
                  <a:txBody>
                    <a:bodyPr/>
                    <a:lstStyle/>
                    <a:p>
                      <a:pPr algn="l" fontAlgn="t"/>
                      <a:r>
                        <a:rPr lang="en-US" sz="1100" u="none" strike="noStrike" dirty="0">
                          <a:effectLst/>
                        </a:rPr>
                        <a:t>Development and implementation of online monitoring and diagnostic tools for </a:t>
                      </a:r>
                      <a:r>
                        <a:rPr lang="en-US" sz="1100" u="none" strike="noStrike" dirty="0" err="1">
                          <a:effectLst/>
                        </a:rPr>
                        <a:t>electrolysers</a:t>
                      </a:r>
                      <a:endParaRPr lang="en-US" sz="1100" b="0" i="0" u="none" strike="noStrike" dirty="0">
                        <a:solidFill>
                          <a:srgbClr val="000000"/>
                        </a:solidFill>
                        <a:effectLst/>
                        <a:latin typeface="Calibri" panose="020F0502020204030204" pitchFamily="34" charset="0"/>
                      </a:endParaRPr>
                    </a:p>
                  </a:txBody>
                  <a:tcPr marL="2798" marR="2798" marT="2798" marB="0"/>
                </a:tc>
                <a:extLst>
                  <a:ext uri="{0D108BD9-81ED-4DB2-BD59-A6C34878D82A}">
                    <a16:rowId xmlns:a16="http://schemas.microsoft.com/office/drawing/2014/main" val="1983527317"/>
                  </a:ext>
                </a:extLst>
              </a:tr>
              <a:tr h="341117">
                <a:tc>
                  <a:txBody>
                    <a:bodyPr/>
                    <a:lstStyle/>
                    <a:p>
                      <a:pPr algn="ctr" fontAlgn="ctr"/>
                      <a:r>
                        <a:rPr lang="nb-NO" sz="1100" u="none" strike="noStrike">
                          <a:effectLst/>
                        </a:rPr>
                        <a:t>HORIZON-JTI-CLEANH2-2024-01-05</a:t>
                      </a:r>
                      <a:endParaRPr lang="nb-NO" sz="1100" b="0" i="0" u="none" strike="noStrike">
                        <a:solidFill>
                          <a:srgbClr val="000000"/>
                        </a:solidFill>
                        <a:effectLst/>
                        <a:latin typeface="Calibri" panose="020F0502020204030204" pitchFamily="34" charset="0"/>
                      </a:endParaRPr>
                    </a:p>
                  </a:txBody>
                  <a:tcPr marL="2798" marR="2798" marT="2798" marB="0" anchor="ctr"/>
                </a:tc>
                <a:tc>
                  <a:txBody>
                    <a:bodyPr/>
                    <a:lstStyle/>
                    <a:p>
                      <a:pPr algn="l" fontAlgn="t"/>
                      <a:r>
                        <a:rPr lang="en-US" sz="1100" u="none" strike="noStrike" dirty="0">
                          <a:effectLst/>
                        </a:rPr>
                        <a:t>Hydrogen production and integration in energy-intensive and </a:t>
                      </a:r>
                      <a:r>
                        <a:rPr lang="en-US" sz="1100" u="none" strike="noStrike" dirty="0" err="1">
                          <a:effectLst/>
                        </a:rPr>
                        <a:t>speciality</a:t>
                      </a:r>
                      <a:r>
                        <a:rPr lang="en-US" sz="1100" u="none" strike="noStrike" dirty="0">
                          <a:effectLst/>
                        </a:rPr>
                        <a:t> chemical industries in a circular approach to </a:t>
                      </a:r>
                      <a:r>
                        <a:rPr lang="en-US" sz="1100" u="none" strike="noStrike" dirty="0" err="1">
                          <a:effectLst/>
                        </a:rPr>
                        <a:t>maximise</a:t>
                      </a:r>
                      <a:r>
                        <a:rPr lang="en-US" sz="1100" u="none" strike="noStrike" dirty="0">
                          <a:effectLst/>
                        </a:rPr>
                        <a:t> total process efficiency and substance </a:t>
                      </a:r>
                      <a:r>
                        <a:rPr lang="en-US" sz="1100" u="none" strike="noStrike" dirty="0" err="1">
                          <a:effectLst/>
                        </a:rPr>
                        <a:t>utilisation</a:t>
                      </a:r>
                      <a:endParaRPr lang="en-US" sz="1100" b="0" i="0" u="none" strike="noStrike" dirty="0">
                        <a:solidFill>
                          <a:srgbClr val="000000"/>
                        </a:solidFill>
                        <a:effectLst/>
                        <a:latin typeface="Calibri" panose="020F0502020204030204" pitchFamily="34" charset="0"/>
                      </a:endParaRPr>
                    </a:p>
                  </a:txBody>
                  <a:tcPr marL="2798" marR="2798" marT="2798" marB="0"/>
                </a:tc>
                <a:extLst>
                  <a:ext uri="{0D108BD9-81ED-4DB2-BD59-A6C34878D82A}">
                    <a16:rowId xmlns:a16="http://schemas.microsoft.com/office/drawing/2014/main" val="3762302988"/>
                  </a:ext>
                </a:extLst>
              </a:tr>
              <a:tr h="261855">
                <a:tc>
                  <a:txBody>
                    <a:bodyPr/>
                    <a:lstStyle/>
                    <a:p>
                      <a:pPr algn="ctr" fontAlgn="ctr"/>
                      <a:r>
                        <a:rPr lang="nb-NO" sz="1100" u="none" strike="noStrike">
                          <a:effectLst/>
                        </a:rPr>
                        <a:t>HORIZON-JTI-CLEANH2-2024-02-01</a:t>
                      </a:r>
                      <a:endParaRPr lang="nb-NO" sz="1100" b="0" i="0" u="none" strike="noStrike">
                        <a:solidFill>
                          <a:srgbClr val="000000"/>
                        </a:solidFill>
                        <a:effectLst/>
                        <a:latin typeface="Calibri" panose="020F0502020204030204" pitchFamily="34" charset="0"/>
                      </a:endParaRPr>
                    </a:p>
                  </a:txBody>
                  <a:tcPr marL="2798" marR="2798" marT="2798" marB="0" anchor="ctr"/>
                </a:tc>
                <a:tc>
                  <a:txBody>
                    <a:bodyPr/>
                    <a:lstStyle/>
                    <a:p>
                      <a:pPr algn="l" fontAlgn="t"/>
                      <a:r>
                        <a:rPr lang="en-US" sz="1100" u="none" strike="noStrike" dirty="0">
                          <a:effectLst/>
                        </a:rPr>
                        <a:t>Investigation of microbial interaction for underground hydrogen porous media storage </a:t>
                      </a:r>
                      <a:endParaRPr lang="en-US" sz="1100" b="0" i="0" u="none" strike="noStrike" dirty="0">
                        <a:solidFill>
                          <a:srgbClr val="000000"/>
                        </a:solidFill>
                        <a:effectLst/>
                        <a:latin typeface="Calibri" panose="020F0502020204030204" pitchFamily="34" charset="0"/>
                      </a:endParaRPr>
                    </a:p>
                  </a:txBody>
                  <a:tcPr marL="2798" marR="2798" marT="2798" marB="0"/>
                </a:tc>
                <a:extLst>
                  <a:ext uri="{0D108BD9-81ED-4DB2-BD59-A6C34878D82A}">
                    <a16:rowId xmlns:a16="http://schemas.microsoft.com/office/drawing/2014/main" val="2795124420"/>
                  </a:ext>
                </a:extLst>
              </a:tr>
              <a:tr h="261855">
                <a:tc>
                  <a:txBody>
                    <a:bodyPr/>
                    <a:lstStyle/>
                    <a:p>
                      <a:pPr algn="ctr" fontAlgn="ctr"/>
                      <a:r>
                        <a:rPr lang="nb-NO" sz="1100" b="0" u="none" strike="noStrike">
                          <a:effectLst/>
                        </a:rPr>
                        <a:t>HORIZON-JTI-CLEANH2-2024-02-02</a:t>
                      </a:r>
                      <a:endParaRPr lang="nb-NO" sz="1100" b="0" i="0" u="none" strike="noStrike">
                        <a:solidFill>
                          <a:srgbClr val="000000"/>
                        </a:solidFill>
                        <a:effectLst/>
                        <a:latin typeface="Calibri" panose="020F0502020204030204" pitchFamily="34" charset="0"/>
                      </a:endParaRPr>
                    </a:p>
                  </a:txBody>
                  <a:tcPr marL="2798" marR="2798" marT="2798" marB="0" anchor="ctr"/>
                </a:tc>
                <a:tc>
                  <a:txBody>
                    <a:bodyPr/>
                    <a:lstStyle/>
                    <a:p>
                      <a:pPr algn="l" fontAlgn="t"/>
                      <a:r>
                        <a:rPr lang="en-US" sz="1100" b="0" u="none" strike="noStrike" dirty="0">
                          <a:effectLst/>
                        </a:rPr>
                        <a:t>Novel large scale aboveground storage solutions for demand-</a:t>
                      </a:r>
                      <a:r>
                        <a:rPr lang="en-US" sz="1100" b="0" u="none" strike="noStrike" dirty="0" err="1">
                          <a:effectLst/>
                        </a:rPr>
                        <a:t>optimised</a:t>
                      </a:r>
                      <a:r>
                        <a:rPr lang="en-US" sz="1100" b="0" u="none" strike="noStrike" dirty="0">
                          <a:effectLst/>
                        </a:rPr>
                        <a:t> supply of hydrogen</a:t>
                      </a:r>
                      <a:endParaRPr lang="en-US" sz="1100" b="0" i="0" u="none" strike="noStrike" dirty="0">
                        <a:solidFill>
                          <a:srgbClr val="000000"/>
                        </a:solidFill>
                        <a:effectLst/>
                        <a:latin typeface="Calibri" panose="020F0502020204030204" pitchFamily="34" charset="0"/>
                      </a:endParaRPr>
                    </a:p>
                  </a:txBody>
                  <a:tcPr marL="2798" marR="2798" marT="2798" marB="0"/>
                </a:tc>
                <a:extLst>
                  <a:ext uri="{0D108BD9-81ED-4DB2-BD59-A6C34878D82A}">
                    <a16:rowId xmlns:a16="http://schemas.microsoft.com/office/drawing/2014/main" val="2761074921"/>
                  </a:ext>
                </a:extLst>
              </a:tr>
              <a:tr h="317863">
                <a:tc>
                  <a:txBody>
                    <a:bodyPr/>
                    <a:lstStyle/>
                    <a:p>
                      <a:pPr algn="ctr" fontAlgn="ctr"/>
                      <a:r>
                        <a:rPr lang="nb-NO" sz="1100" u="none" strike="noStrike">
                          <a:effectLst/>
                        </a:rPr>
                        <a:t>HORIZON-JTI-CLEANH2-2024-02-03</a:t>
                      </a:r>
                      <a:endParaRPr lang="nb-NO" sz="1100" b="0" i="0" u="none" strike="noStrike">
                        <a:solidFill>
                          <a:srgbClr val="000000"/>
                        </a:solidFill>
                        <a:effectLst/>
                        <a:latin typeface="Calibri" panose="020F0502020204030204" pitchFamily="34" charset="0"/>
                      </a:endParaRPr>
                    </a:p>
                  </a:txBody>
                  <a:tcPr marL="2798" marR="2798" marT="2798" marB="0" anchor="ctr"/>
                </a:tc>
                <a:tc>
                  <a:txBody>
                    <a:bodyPr/>
                    <a:lstStyle/>
                    <a:p>
                      <a:pPr algn="l" fontAlgn="t"/>
                      <a:r>
                        <a:rPr lang="en-US" sz="1100" u="none" strike="noStrike">
                          <a:effectLst/>
                        </a:rPr>
                        <a:t>Demonstration of hydrogen purification and separation systems for hydrogen-containing streams in industrial applications </a:t>
                      </a:r>
                      <a:endParaRPr lang="en-US" sz="1100" b="0" i="0" u="none" strike="noStrike">
                        <a:solidFill>
                          <a:srgbClr val="000000"/>
                        </a:solidFill>
                        <a:effectLst/>
                        <a:latin typeface="Calibri" panose="020F0502020204030204" pitchFamily="34" charset="0"/>
                      </a:endParaRPr>
                    </a:p>
                  </a:txBody>
                  <a:tcPr marL="2798" marR="2798" marT="2798" marB="0"/>
                </a:tc>
                <a:extLst>
                  <a:ext uri="{0D108BD9-81ED-4DB2-BD59-A6C34878D82A}">
                    <a16:rowId xmlns:a16="http://schemas.microsoft.com/office/drawing/2014/main" val="2170359001"/>
                  </a:ext>
                </a:extLst>
              </a:tr>
              <a:tr h="317863">
                <a:tc>
                  <a:txBody>
                    <a:bodyPr/>
                    <a:lstStyle/>
                    <a:p>
                      <a:pPr algn="ctr" fontAlgn="ctr"/>
                      <a:r>
                        <a:rPr lang="nb-NO" sz="1100" u="none" strike="noStrike">
                          <a:effectLst/>
                        </a:rPr>
                        <a:t>HORIZON-JTI-CLEANH2-2024-02-04</a:t>
                      </a:r>
                      <a:endParaRPr lang="nb-NO" sz="1100" b="0" i="0" u="none" strike="noStrike">
                        <a:solidFill>
                          <a:srgbClr val="000000"/>
                        </a:solidFill>
                        <a:effectLst/>
                        <a:latin typeface="Calibri" panose="020F0502020204030204" pitchFamily="34" charset="0"/>
                      </a:endParaRPr>
                    </a:p>
                  </a:txBody>
                  <a:tcPr marL="2798" marR="2798" marT="2798" marB="0" anchor="ctr"/>
                </a:tc>
                <a:tc>
                  <a:txBody>
                    <a:bodyPr/>
                    <a:lstStyle/>
                    <a:p>
                      <a:pPr algn="l" fontAlgn="t"/>
                      <a:r>
                        <a:rPr lang="en-US" sz="1100" u="none" strike="noStrike" dirty="0">
                          <a:effectLst/>
                        </a:rPr>
                        <a:t>Demonstration of innovative solutions for high-capacity, reliable, flexible, and sustainable hydrogen compression technologies in commercial applications</a:t>
                      </a:r>
                      <a:endParaRPr lang="en-US" sz="1100" b="0" i="0" u="none" strike="noStrike" dirty="0">
                        <a:solidFill>
                          <a:srgbClr val="000000"/>
                        </a:solidFill>
                        <a:effectLst/>
                        <a:latin typeface="Calibri" panose="020F0502020204030204" pitchFamily="34" charset="0"/>
                      </a:endParaRPr>
                    </a:p>
                  </a:txBody>
                  <a:tcPr marL="2798" marR="2798" marT="2798" marB="0"/>
                </a:tc>
                <a:extLst>
                  <a:ext uri="{0D108BD9-81ED-4DB2-BD59-A6C34878D82A}">
                    <a16:rowId xmlns:a16="http://schemas.microsoft.com/office/drawing/2014/main" val="955564874"/>
                  </a:ext>
                </a:extLst>
              </a:tr>
              <a:tr h="317863">
                <a:tc>
                  <a:txBody>
                    <a:bodyPr/>
                    <a:lstStyle/>
                    <a:p>
                      <a:pPr algn="ctr" fontAlgn="ctr"/>
                      <a:r>
                        <a:rPr lang="nb-NO" sz="1100" b="0" u="none" strike="noStrike" dirty="0">
                          <a:effectLst/>
                        </a:rPr>
                        <a:t>HORIZON-JTI-CLEANH2-2024-02-05</a:t>
                      </a:r>
                      <a:endParaRPr lang="nb-NO" sz="1100" b="0" i="0" u="none" strike="noStrike" dirty="0">
                        <a:solidFill>
                          <a:srgbClr val="000000"/>
                        </a:solidFill>
                        <a:effectLst/>
                        <a:latin typeface="Calibri" panose="020F0502020204030204" pitchFamily="34" charset="0"/>
                      </a:endParaRPr>
                    </a:p>
                  </a:txBody>
                  <a:tcPr marL="2798" marR="2798" marT="2798" marB="0" anchor="ctr"/>
                </a:tc>
                <a:tc>
                  <a:txBody>
                    <a:bodyPr/>
                    <a:lstStyle/>
                    <a:p>
                      <a:pPr algn="l" fontAlgn="t"/>
                      <a:r>
                        <a:rPr lang="en-US" sz="1100" b="0" u="none" strike="noStrike" dirty="0">
                          <a:effectLst/>
                        </a:rPr>
                        <a:t>Demonstration and deployment of multi-purpose between road and application for airports, railways, and/or </a:t>
                      </a:r>
                      <a:r>
                        <a:rPr lang="en-US" sz="1100" b="0" u="none" strike="noStrike" dirty="0" err="1">
                          <a:effectLst/>
                        </a:rPr>
                        <a:t>harbours</a:t>
                      </a:r>
                      <a:endParaRPr lang="en-US" sz="1100" b="0" i="0" u="none" strike="noStrike" dirty="0">
                        <a:solidFill>
                          <a:srgbClr val="000000"/>
                        </a:solidFill>
                        <a:effectLst/>
                        <a:latin typeface="Calibri" panose="020F0502020204030204" pitchFamily="34" charset="0"/>
                      </a:endParaRPr>
                    </a:p>
                  </a:txBody>
                  <a:tcPr marL="2798" marR="2798" marT="2798" marB="0"/>
                </a:tc>
                <a:extLst>
                  <a:ext uri="{0D108BD9-81ED-4DB2-BD59-A6C34878D82A}">
                    <a16:rowId xmlns:a16="http://schemas.microsoft.com/office/drawing/2014/main" val="3064400683"/>
                  </a:ext>
                </a:extLst>
              </a:tr>
              <a:tr h="317863">
                <a:tc>
                  <a:txBody>
                    <a:bodyPr/>
                    <a:lstStyle/>
                    <a:p>
                      <a:pPr algn="ctr" fontAlgn="ctr"/>
                      <a:r>
                        <a:rPr lang="nb-NO" sz="1100" u="none" strike="noStrike">
                          <a:effectLst/>
                        </a:rPr>
                        <a:t>HORIZON-JTI-CLEANH2-2024-03-01</a:t>
                      </a:r>
                      <a:endParaRPr lang="nb-NO" sz="1100" b="0" i="0" u="none" strike="noStrike">
                        <a:solidFill>
                          <a:srgbClr val="000000"/>
                        </a:solidFill>
                        <a:effectLst/>
                        <a:latin typeface="Calibri" panose="020F0502020204030204" pitchFamily="34" charset="0"/>
                      </a:endParaRPr>
                    </a:p>
                  </a:txBody>
                  <a:tcPr marL="2798" marR="2798" marT="2798" marB="0" anchor="ctr"/>
                </a:tc>
                <a:tc>
                  <a:txBody>
                    <a:bodyPr/>
                    <a:lstStyle/>
                    <a:p>
                      <a:pPr algn="l" fontAlgn="t"/>
                      <a:r>
                        <a:rPr lang="en-US" sz="1100" u="none" strike="noStrike">
                          <a:effectLst/>
                        </a:rPr>
                        <a:t>BoP components, architectures and operation strategies for improved PEMFC system efficiency and lifetime</a:t>
                      </a:r>
                      <a:endParaRPr lang="en-US" sz="1100" b="0" i="0" u="none" strike="noStrike">
                        <a:solidFill>
                          <a:srgbClr val="000000"/>
                        </a:solidFill>
                        <a:effectLst/>
                        <a:latin typeface="Calibri" panose="020F0502020204030204" pitchFamily="34" charset="0"/>
                      </a:endParaRPr>
                    </a:p>
                  </a:txBody>
                  <a:tcPr marL="2798" marR="2798" marT="2798" marB="0"/>
                </a:tc>
                <a:extLst>
                  <a:ext uri="{0D108BD9-81ED-4DB2-BD59-A6C34878D82A}">
                    <a16:rowId xmlns:a16="http://schemas.microsoft.com/office/drawing/2014/main" val="3928870533"/>
                  </a:ext>
                </a:extLst>
              </a:tr>
              <a:tr h="261855">
                <a:tc>
                  <a:txBody>
                    <a:bodyPr/>
                    <a:lstStyle/>
                    <a:p>
                      <a:pPr algn="ctr" fontAlgn="ctr"/>
                      <a:r>
                        <a:rPr lang="nb-NO" sz="1100" u="none" strike="noStrike">
                          <a:effectLst/>
                        </a:rPr>
                        <a:t>HORIZON-JTI-CLEANH2-2024-03-02</a:t>
                      </a:r>
                      <a:endParaRPr lang="nb-NO" sz="1100" b="0" i="0" u="none" strike="noStrike">
                        <a:solidFill>
                          <a:srgbClr val="000000"/>
                        </a:solidFill>
                        <a:effectLst/>
                        <a:latin typeface="Calibri" panose="020F0502020204030204" pitchFamily="34" charset="0"/>
                      </a:endParaRPr>
                    </a:p>
                  </a:txBody>
                  <a:tcPr marL="2798" marR="2798" marT="2798" marB="0" anchor="ctr"/>
                </a:tc>
                <a:tc>
                  <a:txBody>
                    <a:bodyPr/>
                    <a:lstStyle/>
                    <a:p>
                      <a:pPr algn="l" fontAlgn="t"/>
                      <a:r>
                        <a:rPr lang="en-US" sz="1100" u="none" strike="noStrike" dirty="0">
                          <a:effectLst/>
                        </a:rPr>
                        <a:t>Scaling up Balance of Plant components for efficient high-power heavy-duty applications</a:t>
                      </a:r>
                      <a:endParaRPr lang="en-US" sz="1100" b="0" i="0" u="none" strike="noStrike" dirty="0">
                        <a:solidFill>
                          <a:srgbClr val="000000"/>
                        </a:solidFill>
                        <a:effectLst/>
                        <a:latin typeface="Calibri" panose="020F0502020204030204" pitchFamily="34" charset="0"/>
                      </a:endParaRPr>
                    </a:p>
                  </a:txBody>
                  <a:tcPr marL="2798" marR="2798" marT="2798" marB="0"/>
                </a:tc>
                <a:extLst>
                  <a:ext uri="{0D108BD9-81ED-4DB2-BD59-A6C34878D82A}">
                    <a16:rowId xmlns:a16="http://schemas.microsoft.com/office/drawing/2014/main" val="1254385459"/>
                  </a:ext>
                </a:extLst>
              </a:tr>
              <a:tr h="257822">
                <a:tc>
                  <a:txBody>
                    <a:bodyPr/>
                    <a:lstStyle/>
                    <a:p>
                      <a:pPr algn="ctr" fontAlgn="ctr"/>
                      <a:r>
                        <a:rPr lang="nb-NO" sz="1100" b="0" u="none" strike="noStrike" dirty="0">
                          <a:effectLst/>
                        </a:rPr>
                        <a:t>HORIZON-JTI-CLEANH2-2024-03-03</a:t>
                      </a:r>
                      <a:endParaRPr lang="nb-NO" sz="1100" b="0" i="0" u="none" strike="noStrike" dirty="0">
                        <a:solidFill>
                          <a:srgbClr val="000000"/>
                        </a:solidFill>
                        <a:effectLst/>
                        <a:latin typeface="Calibri" panose="020F0502020204030204" pitchFamily="34" charset="0"/>
                      </a:endParaRPr>
                    </a:p>
                  </a:txBody>
                  <a:tcPr marL="2798" marR="2798" marT="2798" marB="0" anchor="ctr"/>
                </a:tc>
                <a:tc>
                  <a:txBody>
                    <a:bodyPr/>
                    <a:lstStyle/>
                    <a:p>
                      <a:pPr algn="l" fontAlgn="t"/>
                      <a:r>
                        <a:rPr lang="en-US" sz="1100" b="0" u="none" strike="noStrike" dirty="0">
                          <a:effectLst/>
                        </a:rPr>
                        <a:t>Next generation on-board storage solutions for hydrogen-powered maritime applications</a:t>
                      </a:r>
                      <a:endParaRPr lang="en-US" sz="1100" b="0" i="0" u="none" strike="noStrike" dirty="0">
                        <a:solidFill>
                          <a:srgbClr val="000000"/>
                        </a:solidFill>
                        <a:effectLst/>
                        <a:latin typeface="Calibri" panose="020F0502020204030204" pitchFamily="34" charset="0"/>
                      </a:endParaRPr>
                    </a:p>
                  </a:txBody>
                  <a:tcPr marL="2798" marR="2798" marT="2798" marB="0"/>
                </a:tc>
                <a:extLst>
                  <a:ext uri="{0D108BD9-81ED-4DB2-BD59-A6C34878D82A}">
                    <a16:rowId xmlns:a16="http://schemas.microsoft.com/office/drawing/2014/main" val="3487163446"/>
                  </a:ext>
                </a:extLst>
              </a:tr>
              <a:tr h="261855">
                <a:tc>
                  <a:txBody>
                    <a:bodyPr/>
                    <a:lstStyle/>
                    <a:p>
                      <a:pPr algn="ctr" fontAlgn="ctr"/>
                      <a:r>
                        <a:rPr lang="nb-NO" sz="1100" b="0" u="none" strike="noStrike" dirty="0">
                          <a:effectLst/>
                        </a:rPr>
                        <a:t>HORIZON-JTI-CLEANH2-2024-03-04</a:t>
                      </a:r>
                      <a:endParaRPr lang="nb-NO" sz="1100" b="0" i="0" u="none" strike="noStrike" dirty="0">
                        <a:solidFill>
                          <a:srgbClr val="000000"/>
                        </a:solidFill>
                        <a:effectLst/>
                        <a:latin typeface="Calibri" panose="020F0502020204030204" pitchFamily="34" charset="0"/>
                      </a:endParaRPr>
                    </a:p>
                  </a:txBody>
                  <a:tcPr marL="2798" marR="2798" marT="2798" marB="0" anchor="ctr"/>
                </a:tc>
                <a:tc>
                  <a:txBody>
                    <a:bodyPr/>
                    <a:lstStyle/>
                    <a:p>
                      <a:pPr algn="l" fontAlgn="t"/>
                      <a:r>
                        <a:rPr lang="en-US" sz="1100" b="0" u="none" strike="noStrike" dirty="0">
                          <a:effectLst/>
                        </a:rPr>
                        <a:t>Demonstration of hydrogen fuel cell-powered inland or short sea shipping</a:t>
                      </a:r>
                      <a:endParaRPr lang="en-US" sz="1100" b="0" i="0" u="none" strike="noStrike" dirty="0">
                        <a:solidFill>
                          <a:srgbClr val="000000"/>
                        </a:solidFill>
                        <a:effectLst/>
                        <a:latin typeface="Calibri" panose="020F0502020204030204" pitchFamily="34" charset="0"/>
                      </a:endParaRPr>
                    </a:p>
                  </a:txBody>
                  <a:tcPr marL="2798" marR="2798" marT="2798" marB="0"/>
                </a:tc>
                <a:extLst>
                  <a:ext uri="{0D108BD9-81ED-4DB2-BD59-A6C34878D82A}">
                    <a16:rowId xmlns:a16="http://schemas.microsoft.com/office/drawing/2014/main" val="413557692"/>
                  </a:ext>
                </a:extLst>
              </a:tr>
              <a:tr h="261855">
                <a:tc>
                  <a:txBody>
                    <a:bodyPr/>
                    <a:lstStyle/>
                    <a:p>
                      <a:pPr algn="ctr" fontAlgn="ctr"/>
                      <a:r>
                        <a:rPr lang="nb-NO" sz="1100" u="none" strike="noStrike">
                          <a:effectLst/>
                        </a:rPr>
                        <a:t>HORIZON-JTI-CLEANH2-2024-04-01</a:t>
                      </a:r>
                      <a:endParaRPr lang="nb-NO" sz="1100" b="0" i="0" u="none" strike="noStrike">
                        <a:solidFill>
                          <a:srgbClr val="000000"/>
                        </a:solidFill>
                        <a:effectLst/>
                        <a:latin typeface="Calibri" panose="020F0502020204030204" pitchFamily="34" charset="0"/>
                      </a:endParaRPr>
                    </a:p>
                  </a:txBody>
                  <a:tcPr marL="2798" marR="2798" marT="2798" marB="0" anchor="ctr"/>
                </a:tc>
                <a:tc>
                  <a:txBody>
                    <a:bodyPr/>
                    <a:lstStyle/>
                    <a:p>
                      <a:pPr algn="l" fontAlgn="t"/>
                      <a:r>
                        <a:rPr lang="en-US" sz="1100" u="none" strike="noStrike" dirty="0">
                          <a:effectLst/>
                        </a:rPr>
                        <a:t>Portable fuel cells for backup power during natural disasters to power critical infrastructures</a:t>
                      </a:r>
                      <a:endParaRPr lang="en-US" sz="1100" b="0" i="0" u="none" strike="noStrike" dirty="0">
                        <a:solidFill>
                          <a:srgbClr val="000000"/>
                        </a:solidFill>
                        <a:effectLst/>
                        <a:latin typeface="Calibri" panose="020F0502020204030204" pitchFamily="34" charset="0"/>
                      </a:endParaRPr>
                    </a:p>
                  </a:txBody>
                  <a:tcPr marL="2798" marR="2798" marT="2798" marB="0"/>
                </a:tc>
                <a:extLst>
                  <a:ext uri="{0D108BD9-81ED-4DB2-BD59-A6C34878D82A}">
                    <a16:rowId xmlns:a16="http://schemas.microsoft.com/office/drawing/2014/main" val="2446821988"/>
                  </a:ext>
                </a:extLst>
              </a:tr>
              <a:tr h="317863">
                <a:tc>
                  <a:txBody>
                    <a:bodyPr/>
                    <a:lstStyle/>
                    <a:p>
                      <a:pPr algn="ctr" fontAlgn="ctr"/>
                      <a:r>
                        <a:rPr lang="nb-NO" sz="1100" u="none" strike="noStrike">
                          <a:effectLst/>
                        </a:rPr>
                        <a:t>HORIZON-JTI-CLEANH2-2024-04-02</a:t>
                      </a:r>
                      <a:endParaRPr lang="nb-NO" sz="1100" b="0" i="0" u="none" strike="noStrike">
                        <a:solidFill>
                          <a:srgbClr val="000000"/>
                        </a:solidFill>
                        <a:effectLst/>
                        <a:latin typeface="Calibri" panose="020F0502020204030204" pitchFamily="34" charset="0"/>
                      </a:endParaRPr>
                    </a:p>
                  </a:txBody>
                  <a:tcPr marL="2798" marR="2798" marT="2798" marB="0" anchor="ctr"/>
                </a:tc>
                <a:tc>
                  <a:txBody>
                    <a:bodyPr/>
                    <a:lstStyle/>
                    <a:p>
                      <a:pPr algn="l" fontAlgn="t"/>
                      <a:r>
                        <a:rPr lang="en-US" sz="1100" u="none" strike="noStrike" dirty="0">
                          <a:effectLst/>
                        </a:rPr>
                        <a:t>Improved </a:t>
                      </a:r>
                      <a:r>
                        <a:rPr lang="en-US" sz="1100" u="none" strike="noStrike" dirty="0" err="1">
                          <a:effectLst/>
                        </a:rPr>
                        <a:t>characterisation</a:t>
                      </a:r>
                      <a:r>
                        <a:rPr lang="en-US" sz="1100" u="none" strike="noStrike" dirty="0">
                          <a:effectLst/>
                        </a:rPr>
                        <a:t>, prediction and </a:t>
                      </a:r>
                      <a:r>
                        <a:rPr lang="en-US" sz="1100" u="none" strike="noStrike" dirty="0" err="1">
                          <a:effectLst/>
                        </a:rPr>
                        <a:t>optimisation</a:t>
                      </a:r>
                      <a:r>
                        <a:rPr lang="en-US" sz="1100" u="none" strike="noStrike" dirty="0">
                          <a:effectLst/>
                        </a:rPr>
                        <a:t> of flame </a:t>
                      </a:r>
                      <a:r>
                        <a:rPr lang="en-US" sz="1100" u="none" strike="noStrike" dirty="0" err="1">
                          <a:effectLst/>
                        </a:rPr>
                        <a:t>stabilisation</a:t>
                      </a:r>
                      <a:r>
                        <a:rPr lang="en-US" sz="1100" u="none" strike="noStrike" dirty="0">
                          <a:effectLst/>
                        </a:rPr>
                        <a:t> in high-pressure premixed hydrogen combustion at gas-turbine conditions</a:t>
                      </a:r>
                      <a:endParaRPr lang="en-US" sz="1100" b="0" i="0" u="none" strike="noStrike" dirty="0">
                        <a:solidFill>
                          <a:srgbClr val="000000"/>
                        </a:solidFill>
                        <a:effectLst/>
                        <a:latin typeface="Calibri" panose="020F0502020204030204" pitchFamily="34" charset="0"/>
                      </a:endParaRPr>
                    </a:p>
                  </a:txBody>
                  <a:tcPr marL="2798" marR="2798" marT="2798" marB="0"/>
                </a:tc>
                <a:extLst>
                  <a:ext uri="{0D108BD9-81ED-4DB2-BD59-A6C34878D82A}">
                    <a16:rowId xmlns:a16="http://schemas.microsoft.com/office/drawing/2014/main" val="750728162"/>
                  </a:ext>
                </a:extLst>
              </a:tr>
              <a:tr h="317863">
                <a:tc>
                  <a:txBody>
                    <a:bodyPr/>
                    <a:lstStyle/>
                    <a:p>
                      <a:pPr algn="ctr" fontAlgn="ctr"/>
                      <a:r>
                        <a:rPr lang="nb-NO" sz="1100" u="none" strike="noStrike">
                          <a:effectLst/>
                        </a:rPr>
                        <a:t>HORIZON-JTI-CLEANH2-2024-05-01</a:t>
                      </a:r>
                      <a:endParaRPr lang="nb-NO" sz="1100" b="0" i="0" u="none" strike="noStrike">
                        <a:solidFill>
                          <a:srgbClr val="000000"/>
                        </a:solidFill>
                        <a:effectLst/>
                        <a:latin typeface="Calibri" panose="020F0502020204030204" pitchFamily="34" charset="0"/>
                      </a:endParaRPr>
                    </a:p>
                  </a:txBody>
                  <a:tcPr marL="2798" marR="2798" marT="2798" marB="0" anchor="ctr"/>
                </a:tc>
                <a:tc>
                  <a:txBody>
                    <a:bodyPr/>
                    <a:lstStyle/>
                    <a:p>
                      <a:pPr algn="l" fontAlgn="t"/>
                      <a:r>
                        <a:rPr lang="en-US" sz="1100" u="none" strike="noStrike" dirty="0">
                          <a:effectLst/>
                        </a:rPr>
                        <a:t>Guidelines for sustainable-by-design systems across the hydrogen value chain</a:t>
                      </a:r>
                      <a:br>
                        <a:rPr lang="en-US" sz="1100" u="none" strike="noStrike" dirty="0">
                          <a:effectLst/>
                        </a:rPr>
                      </a:br>
                      <a:endParaRPr lang="en-US" sz="1100" b="0" i="0" u="none" strike="noStrike" dirty="0">
                        <a:solidFill>
                          <a:srgbClr val="000000"/>
                        </a:solidFill>
                        <a:effectLst/>
                        <a:latin typeface="Calibri" panose="020F0502020204030204" pitchFamily="34" charset="0"/>
                      </a:endParaRPr>
                    </a:p>
                  </a:txBody>
                  <a:tcPr marL="2798" marR="2798" marT="2798" marB="0"/>
                </a:tc>
                <a:extLst>
                  <a:ext uri="{0D108BD9-81ED-4DB2-BD59-A6C34878D82A}">
                    <a16:rowId xmlns:a16="http://schemas.microsoft.com/office/drawing/2014/main" val="1597327956"/>
                  </a:ext>
                </a:extLst>
              </a:tr>
              <a:tr h="261855">
                <a:tc>
                  <a:txBody>
                    <a:bodyPr/>
                    <a:lstStyle/>
                    <a:p>
                      <a:pPr algn="ctr" fontAlgn="ctr"/>
                      <a:r>
                        <a:rPr lang="nb-NO" sz="1100" b="0" u="none" strike="noStrike">
                          <a:effectLst/>
                        </a:rPr>
                        <a:t>HORIZON-JTI-CLEANH2-2024-05-02</a:t>
                      </a:r>
                      <a:endParaRPr lang="nb-NO" sz="1100" b="0" i="0" u="none" strike="noStrike">
                        <a:solidFill>
                          <a:srgbClr val="000000"/>
                        </a:solidFill>
                        <a:effectLst/>
                        <a:latin typeface="Calibri" panose="020F0502020204030204" pitchFamily="34" charset="0"/>
                      </a:endParaRPr>
                    </a:p>
                  </a:txBody>
                  <a:tcPr marL="2798" marR="2798" marT="2798" marB="0" anchor="ctr"/>
                </a:tc>
                <a:tc>
                  <a:txBody>
                    <a:bodyPr/>
                    <a:lstStyle/>
                    <a:p>
                      <a:pPr algn="l" fontAlgn="t"/>
                      <a:r>
                        <a:rPr lang="en-US" sz="1100" b="0" u="none" strike="noStrike" dirty="0">
                          <a:effectLst/>
                        </a:rPr>
                        <a:t>Development of non-fluorinated components for fuel cells and </a:t>
                      </a:r>
                      <a:r>
                        <a:rPr lang="en-US" sz="1100" b="0" u="none" strike="noStrike" dirty="0" err="1">
                          <a:effectLst/>
                        </a:rPr>
                        <a:t>electrolysers</a:t>
                      </a:r>
                      <a:endParaRPr lang="en-US" sz="1100" b="0" i="0" u="none" strike="noStrike" dirty="0">
                        <a:solidFill>
                          <a:srgbClr val="000000"/>
                        </a:solidFill>
                        <a:effectLst/>
                        <a:latin typeface="Calibri" panose="020F0502020204030204" pitchFamily="34" charset="0"/>
                      </a:endParaRPr>
                    </a:p>
                  </a:txBody>
                  <a:tcPr marL="2798" marR="2798" marT="2798" marB="0"/>
                </a:tc>
                <a:extLst>
                  <a:ext uri="{0D108BD9-81ED-4DB2-BD59-A6C34878D82A}">
                    <a16:rowId xmlns:a16="http://schemas.microsoft.com/office/drawing/2014/main" val="928530593"/>
                  </a:ext>
                </a:extLst>
              </a:tr>
              <a:tr h="261855">
                <a:tc>
                  <a:txBody>
                    <a:bodyPr/>
                    <a:lstStyle/>
                    <a:p>
                      <a:pPr algn="ctr" fontAlgn="ctr"/>
                      <a:r>
                        <a:rPr lang="nb-NO" sz="1100" b="0" u="none" strike="noStrike" dirty="0">
                          <a:effectLst/>
                        </a:rPr>
                        <a:t>HORIZON-JTI-CLEANH2-2024-07-01</a:t>
                      </a:r>
                      <a:endParaRPr lang="nb-NO" sz="1100" b="0" i="0" u="none" strike="noStrike" dirty="0">
                        <a:solidFill>
                          <a:srgbClr val="000000"/>
                        </a:solidFill>
                        <a:effectLst/>
                        <a:latin typeface="Calibri" panose="020F0502020204030204" pitchFamily="34" charset="0"/>
                      </a:endParaRPr>
                    </a:p>
                  </a:txBody>
                  <a:tcPr marL="2798" marR="2798" marT="2798" marB="0" anchor="ctr"/>
                </a:tc>
                <a:tc>
                  <a:txBody>
                    <a:bodyPr/>
                    <a:lstStyle/>
                    <a:p>
                      <a:pPr algn="l" fontAlgn="t"/>
                      <a:r>
                        <a:rPr lang="nb-NO" sz="1100" b="0" u="none" strike="noStrike" dirty="0">
                          <a:effectLst/>
                        </a:rPr>
                        <a:t>Large-</a:t>
                      </a:r>
                      <a:r>
                        <a:rPr lang="nb-NO" sz="1100" b="0" u="none" strike="noStrike" dirty="0" err="1">
                          <a:effectLst/>
                        </a:rPr>
                        <a:t>scale</a:t>
                      </a:r>
                      <a:r>
                        <a:rPr lang="nb-NO" sz="1100" b="0" u="none" strike="noStrike" dirty="0">
                          <a:effectLst/>
                        </a:rPr>
                        <a:t> Hydrogen Valley</a:t>
                      </a:r>
                      <a:br>
                        <a:rPr lang="nb-NO" sz="1100" b="0" u="none" strike="noStrike" dirty="0">
                          <a:effectLst/>
                        </a:rPr>
                      </a:br>
                      <a:endParaRPr lang="nb-NO" sz="1100" b="0" i="0" u="none" strike="noStrike" dirty="0">
                        <a:solidFill>
                          <a:srgbClr val="000000"/>
                        </a:solidFill>
                        <a:effectLst/>
                        <a:latin typeface="Calibri" panose="020F0502020204030204" pitchFamily="34" charset="0"/>
                      </a:endParaRPr>
                    </a:p>
                  </a:txBody>
                  <a:tcPr marL="2798" marR="2798" marT="2798" marB="0"/>
                </a:tc>
                <a:extLst>
                  <a:ext uri="{0D108BD9-81ED-4DB2-BD59-A6C34878D82A}">
                    <a16:rowId xmlns:a16="http://schemas.microsoft.com/office/drawing/2014/main" val="540637219"/>
                  </a:ext>
                </a:extLst>
              </a:tr>
              <a:tr h="261855">
                <a:tc>
                  <a:txBody>
                    <a:bodyPr/>
                    <a:lstStyle/>
                    <a:p>
                      <a:pPr algn="ctr" fontAlgn="ctr"/>
                      <a:r>
                        <a:rPr lang="nb-NO" sz="1100" b="0" u="none" strike="noStrike" dirty="0">
                          <a:effectLst/>
                        </a:rPr>
                        <a:t>HORIZON-JTI-CLEANH2-2024-07-02</a:t>
                      </a:r>
                      <a:endParaRPr lang="nb-NO" sz="1100" b="0" i="0" u="none" strike="noStrike" dirty="0">
                        <a:solidFill>
                          <a:srgbClr val="000000"/>
                        </a:solidFill>
                        <a:effectLst/>
                        <a:latin typeface="Calibri" panose="020F0502020204030204" pitchFamily="34" charset="0"/>
                      </a:endParaRPr>
                    </a:p>
                  </a:txBody>
                  <a:tcPr marL="2798" marR="2798" marT="2798" marB="0" anchor="ctr"/>
                </a:tc>
                <a:tc>
                  <a:txBody>
                    <a:bodyPr/>
                    <a:lstStyle/>
                    <a:p>
                      <a:pPr algn="l" fontAlgn="t"/>
                      <a:r>
                        <a:rPr lang="nb-NO" sz="1100" b="0" u="none" strike="noStrike" dirty="0">
                          <a:effectLst/>
                        </a:rPr>
                        <a:t>Small-</a:t>
                      </a:r>
                      <a:r>
                        <a:rPr lang="nb-NO" sz="1100" b="0" u="none" strike="noStrike" dirty="0" err="1">
                          <a:effectLst/>
                        </a:rPr>
                        <a:t>scale</a:t>
                      </a:r>
                      <a:r>
                        <a:rPr lang="nb-NO" sz="1100" b="0" u="none" strike="noStrike" dirty="0">
                          <a:effectLst/>
                        </a:rPr>
                        <a:t> Hydrogen Valley</a:t>
                      </a:r>
                      <a:endParaRPr lang="nb-NO" sz="1100" b="0" i="0" u="none" strike="noStrike" dirty="0">
                        <a:solidFill>
                          <a:srgbClr val="000000"/>
                        </a:solidFill>
                        <a:effectLst/>
                        <a:latin typeface="Calibri" panose="020F0502020204030204" pitchFamily="34" charset="0"/>
                      </a:endParaRPr>
                    </a:p>
                  </a:txBody>
                  <a:tcPr marL="2798" marR="2798" marT="2798" marB="0"/>
                </a:tc>
                <a:extLst>
                  <a:ext uri="{0D108BD9-81ED-4DB2-BD59-A6C34878D82A}">
                    <a16:rowId xmlns:a16="http://schemas.microsoft.com/office/drawing/2014/main" val="2280809115"/>
                  </a:ext>
                </a:extLst>
              </a:tr>
            </a:tbl>
          </a:graphicData>
        </a:graphic>
      </p:graphicFrame>
      <p:sp>
        <p:nvSpPr>
          <p:cNvPr id="6" name="Tittel 1">
            <a:extLst>
              <a:ext uri="{FF2B5EF4-FFF2-40B4-BE49-F238E27FC236}">
                <a16:creationId xmlns:a16="http://schemas.microsoft.com/office/drawing/2014/main" id="{F2454BF6-8CA0-A46B-6649-C4CCFDE17DA1}"/>
              </a:ext>
            </a:extLst>
          </p:cNvPr>
          <p:cNvSpPr txBox="1">
            <a:spLocks/>
          </p:cNvSpPr>
          <p:nvPr/>
        </p:nvSpPr>
        <p:spPr>
          <a:xfrm>
            <a:off x="1316742" y="424024"/>
            <a:ext cx="11600593" cy="477454"/>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a:solidFill>
                  <a:schemeClr val="tx2"/>
                </a:solidFill>
                <a:latin typeface="Calibri" charset="0"/>
                <a:ea typeface="Calibri" charset="0"/>
                <a:cs typeface="Calibri"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1338C"/>
                </a:solidFill>
                <a:effectLst/>
                <a:uLnTx/>
                <a:uFillTx/>
                <a:latin typeface="Calibri" charset="0"/>
                <a:ea typeface="+mn-ea"/>
                <a:cs typeface="Calibri" charset="0"/>
              </a:rPr>
              <a:t>Draft: 20x calls 2024 	</a:t>
            </a:r>
            <a:r>
              <a:rPr kumimoji="0" lang="en-GB" sz="2800" b="0" i="1" u="none" strike="noStrike" kern="1200" cap="none" spc="0" normalizeH="0" baseline="0" noProof="0" dirty="0">
                <a:ln>
                  <a:noFill/>
                </a:ln>
                <a:solidFill>
                  <a:srgbClr val="FF0000"/>
                </a:solidFill>
                <a:effectLst/>
                <a:uLnTx/>
                <a:uFillTx/>
                <a:latin typeface="Calibri" charset="0"/>
                <a:ea typeface="+mn-ea"/>
                <a:cs typeface="Calibri" charset="0"/>
                <a:hlinkClick r:id="rId3"/>
              </a:rPr>
              <a:t>EU's Funding &amp; Tender portal: </a:t>
            </a:r>
            <a:r>
              <a:rPr kumimoji="0" lang="en-GB" sz="2800" b="0" i="1" u="none" strike="noStrike" kern="1200" cap="none" spc="0" normalizeH="0" baseline="0" noProof="0" dirty="0" err="1">
                <a:ln>
                  <a:noFill/>
                </a:ln>
                <a:solidFill>
                  <a:srgbClr val="FF0000"/>
                </a:solidFill>
                <a:effectLst/>
                <a:uLnTx/>
                <a:uFillTx/>
                <a:latin typeface="Calibri" charset="0"/>
                <a:ea typeface="+mn-ea"/>
                <a:cs typeface="Calibri" charset="0"/>
                <a:hlinkClick r:id="rId3"/>
              </a:rPr>
              <a:t>klikk</a:t>
            </a:r>
            <a:r>
              <a:rPr kumimoji="0" lang="en-GB" sz="2800" b="0" i="1" u="none" strike="noStrike" kern="1200" cap="none" spc="0" normalizeH="0" baseline="0" noProof="0" dirty="0">
                <a:ln>
                  <a:noFill/>
                </a:ln>
                <a:solidFill>
                  <a:srgbClr val="FF0000"/>
                </a:solidFill>
                <a:effectLst/>
                <a:uLnTx/>
                <a:uFillTx/>
                <a:latin typeface="Calibri" charset="0"/>
                <a:ea typeface="+mn-ea"/>
                <a:cs typeface="Calibri" charset="0"/>
                <a:hlinkClick r:id="rId3"/>
              </a:rPr>
              <a:t> her</a:t>
            </a:r>
            <a:endParaRPr kumimoji="0" lang="en-GB" sz="2800" b="0" i="1" u="none" strike="noStrike" kern="1200" cap="none" spc="0" normalizeH="0" baseline="0" noProof="0" dirty="0">
              <a:ln>
                <a:noFill/>
              </a:ln>
              <a:solidFill>
                <a:srgbClr val="FF0000"/>
              </a:solidFill>
              <a:effectLst/>
              <a:uLnTx/>
              <a:uFillTx/>
              <a:latin typeface="Calibri" charset="0"/>
              <a:ea typeface="+mn-ea"/>
              <a:cs typeface="Calibri"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200" b="0" i="1" u="none" strike="noStrike" kern="1200" cap="none" spc="0" normalizeH="0" baseline="0" noProof="0" dirty="0">
              <a:ln>
                <a:noFill/>
              </a:ln>
              <a:solidFill>
                <a:srgbClr val="FF0000"/>
              </a:solidFill>
              <a:effectLst/>
              <a:uLnTx/>
              <a:uFillTx/>
              <a:latin typeface="Calibri" charset="0"/>
              <a:ea typeface="+mn-ea"/>
              <a:cs typeface="Calibri" charset="0"/>
            </a:endParaRPr>
          </a:p>
        </p:txBody>
      </p:sp>
    </p:spTree>
    <p:extLst>
      <p:ext uri="{BB962C8B-B14F-4D97-AF65-F5344CB8AC3E}">
        <p14:creationId xmlns:p14="http://schemas.microsoft.com/office/powerpoint/2010/main" val="349767661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ktangel 106">
            <a:extLst>
              <a:ext uri="{FF2B5EF4-FFF2-40B4-BE49-F238E27FC236}">
                <a16:creationId xmlns:a16="http://schemas.microsoft.com/office/drawing/2014/main" id="{8BDB3993-432C-4640-9D87-DCF64BCC6C10}"/>
              </a:ext>
            </a:extLst>
          </p:cNvPr>
          <p:cNvSpPr/>
          <p:nvPr/>
        </p:nvSpPr>
        <p:spPr>
          <a:xfrm>
            <a:off x="6420646" y="404569"/>
            <a:ext cx="5695153" cy="6294680"/>
          </a:xfrm>
          <a:prstGeom prst="rect">
            <a:avLst/>
          </a:prstGeom>
          <a:solidFill>
            <a:srgbClr val="A4DBE8">
              <a:alpha val="20000"/>
            </a:srgbClr>
          </a:solidFill>
          <a:ln w="28575">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06" name="Rektangel 105">
            <a:extLst>
              <a:ext uri="{FF2B5EF4-FFF2-40B4-BE49-F238E27FC236}">
                <a16:creationId xmlns:a16="http://schemas.microsoft.com/office/drawing/2014/main" id="{1FAFBA3E-C132-4442-800E-2A862F5D82B6}"/>
              </a:ext>
            </a:extLst>
          </p:cNvPr>
          <p:cNvSpPr/>
          <p:nvPr/>
        </p:nvSpPr>
        <p:spPr>
          <a:xfrm>
            <a:off x="776282" y="1123706"/>
            <a:ext cx="5053067" cy="4447307"/>
          </a:xfrm>
          <a:prstGeom prst="rect">
            <a:avLst/>
          </a:prstGeom>
          <a:solidFill>
            <a:srgbClr val="A4DBE8">
              <a:alpha val="20000"/>
            </a:srgbClr>
          </a:solidFill>
          <a:ln w="28575">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667"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endParaRPr>
          </a:p>
        </p:txBody>
      </p:sp>
      <p:grpSp>
        <p:nvGrpSpPr>
          <p:cNvPr id="76" name="Gruppe 75">
            <a:extLst>
              <a:ext uri="{FF2B5EF4-FFF2-40B4-BE49-F238E27FC236}">
                <a16:creationId xmlns:a16="http://schemas.microsoft.com/office/drawing/2014/main" id="{76DCBB7D-063B-A144-9083-E83C38B48468}"/>
              </a:ext>
            </a:extLst>
          </p:cNvPr>
          <p:cNvGrpSpPr/>
          <p:nvPr/>
        </p:nvGrpSpPr>
        <p:grpSpPr>
          <a:xfrm>
            <a:off x="7755015" y="868768"/>
            <a:ext cx="3506354" cy="4597110"/>
            <a:chOff x="5036000" y="155362"/>
            <a:chExt cx="3211436" cy="4639045"/>
          </a:xfrm>
        </p:grpSpPr>
        <p:pic>
          <p:nvPicPr>
            <p:cNvPr id="78" name="Grafikk 77">
              <a:extLst>
                <a:ext uri="{FF2B5EF4-FFF2-40B4-BE49-F238E27FC236}">
                  <a16:creationId xmlns:a16="http://schemas.microsoft.com/office/drawing/2014/main" id="{4B62AF04-D3A4-3E4F-98CA-04CFFFC956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95454" y="4222702"/>
              <a:ext cx="532725" cy="571705"/>
            </a:xfrm>
            <a:prstGeom prst="rect">
              <a:avLst/>
            </a:prstGeom>
          </p:spPr>
        </p:pic>
        <p:pic>
          <p:nvPicPr>
            <p:cNvPr id="82" name="Grafikk 81">
              <a:extLst>
                <a:ext uri="{FF2B5EF4-FFF2-40B4-BE49-F238E27FC236}">
                  <a16:creationId xmlns:a16="http://schemas.microsoft.com/office/drawing/2014/main" id="{9DF36F4B-FD76-1246-8C3D-B042951E7E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11747" y="4035059"/>
              <a:ext cx="631344" cy="500958"/>
            </a:xfrm>
            <a:prstGeom prst="rect">
              <a:avLst/>
            </a:prstGeom>
          </p:spPr>
        </p:pic>
        <p:pic>
          <p:nvPicPr>
            <p:cNvPr id="84" name="Grafikk 83">
              <a:extLst>
                <a:ext uri="{FF2B5EF4-FFF2-40B4-BE49-F238E27FC236}">
                  <a16:creationId xmlns:a16="http://schemas.microsoft.com/office/drawing/2014/main" id="{15463BA7-A4D2-6641-9D7D-8150846760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83884" y="3738948"/>
              <a:ext cx="778123" cy="744871"/>
            </a:xfrm>
            <a:prstGeom prst="rect">
              <a:avLst/>
            </a:prstGeom>
          </p:spPr>
        </p:pic>
        <p:pic>
          <p:nvPicPr>
            <p:cNvPr id="85" name="Grafikk 84">
              <a:extLst>
                <a:ext uri="{FF2B5EF4-FFF2-40B4-BE49-F238E27FC236}">
                  <a16:creationId xmlns:a16="http://schemas.microsoft.com/office/drawing/2014/main" id="{9730371B-305F-574B-B9A0-6A2D8C4E2C9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46441" y="155362"/>
              <a:ext cx="1700995" cy="1144535"/>
            </a:xfrm>
            <a:prstGeom prst="rect">
              <a:avLst/>
            </a:prstGeom>
          </p:spPr>
        </p:pic>
        <p:pic>
          <p:nvPicPr>
            <p:cNvPr id="91" name="Grafikk 90">
              <a:extLst>
                <a:ext uri="{FF2B5EF4-FFF2-40B4-BE49-F238E27FC236}">
                  <a16:creationId xmlns:a16="http://schemas.microsoft.com/office/drawing/2014/main" id="{E34A9B82-4B58-DB46-B409-A2B28D2AE13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70819" y="3224129"/>
              <a:ext cx="881975" cy="939497"/>
            </a:xfrm>
            <a:prstGeom prst="rect">
              <a:avLst/>
            </a:prstGeom>
          </p:spPr>
        </p:pic>
        <p:pic>
          <p:nvPicPr>
            <p:cNvPr id="92" name="Grafikk 91">
              <a:extLst>
                <a:ext uri="{FF2B5EF4-FFF2-40B4-BE49-F238E27FC236}">
                  <a16:creationId xmlns:a16="http://schemas.microsoft.com/office/drawing/2014/main" id="{755CCE5C-829C-3F47-943D-D05A782200F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63447" y="2968078"/>
              <a:ext cx="661523" cy="500959"/>
            </a:xfrm>
            <a:prstGeom prst="rect">
              <a:avLst/>
            </a:prstGeom>
          </p:spPr>
        </p:pic>
        <p:pic>
          <p:nvPicPr>
            <p:cNvPr id="93" name="Grafikk 92">
              <a:extLst>
                <a:ext uri="{FF2B5EF4-FFF2-40B4-BE49-F238E27FC236}">
                  <a16:creationId xmlns:a16="http://schemas.microsoft.com/office/drawing/2014/main" id="{3C51FDEC-E22E-FF43-BC9A-F2BDBCF443D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101753" y="996579"/>
              <a:ext cx="768538" cy="1491868"/>
            </a:xfrm>
            <a:prstGeom prst="rect">
              <a:avLst/>
            </a:prstGeom>
          </p:spPr>
        </p:pic>
        <p:pic>
          <p:nvPicPr>
            <p:cNvPr id="94" name="Grafikk 93">
              <a:extLst>
                <a:ext uri="{FF2B5EF4-FFF2-40B4-BE49-F238E27FC236}">
                  <a16:creationId xmlns:a16="http://schemas.microsoft.com/office/drawing/2014/main" id="{9DEFC2AD-18CF-4640-AA20-2326C21079B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036000" y="4142202"/>
              <a:ext cx="437321" cy="553484"/>
            </a:xfrm>
            <a:prstGeom prst="rect">
              <a:avLst/>
            </a:prstGeom>
          </p:spPr>
        </p:pic>
        <p:pic>
          <p:nvPicPr>
            <p:cNvPr id="95" name="Grafikk 94">
              <a:extLst>
                <a:ext uri="{FF2B5EF4-FFF2-40B4-BE49-F238E27FC236}">
                  <a16:creationId xmlns:a16="http://schemas.microsoft.com/office/drawing/2014/main" id="{901760E3-685F-3D4D-A5A1-94F50E5B453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041378" y="3363075"/>
              <a:ext cx="596308" cy="904080"/>
            </a:xfrm>
            <a:prstGeom prst="rect">
              <a:avLst/>
            </a:prstGeom>
          </p:spPr>
        </p:pic>
        <p:pic>
          <p:nvPicPr>
            <p:cNvPr id="96" name="Grafikk 95">
              <a:extLst>
                <a:ext uri="{FF2B5EF4-FFF2-40B4-BE49-F238E27FC236}">
                  <a16:creationId xmlns:a16="http://schemas.microsoft.com/office/drawing/2014/main" id="{169AB9D5-DE37-A54C-8AB5-73D710014A4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619601" y="2399151"/>
              <a:ext cx="865505" cy="980907"/>
            </a:xfrm>
            <a:prstGeom prst="rect">
              <a:avLst/>
            </a:prstGeom>
          </p:spPr>
        </p:pic>
      </p:grpSp>
      <p:sp>
        <p:nvSpPr>
          <p:cNvPr id="8" name="Ellipse 7">
            <a:extLst>
              <a:ext uri="{FF2B5EF4-FFF2-40B4-BE49-F238E27FC236}">
                <a16:creationId xmlns:a16="http://schemas.microsoft.com/office/drawing/2014/main" id="{4B134CEC-CE3E-684F-8CC4-05B81637925A}"/>
              </a:ext>
            </a:extLst>
          </p:cNvPr>
          <p:cNvSpPr>
            <a:spLocks noChangeAspect="1"/>
          </p:cNvSpPr>
          <p:nvPr/>
        </p:nvSpPr>
        <p:spPr>
          <a:xfrm>
            <a:off x="8641715" y="5067143"/>
            <a:ext cx="109863" cy="108000"/>
          </a:xfrm>
          <a:prstGeom prst="ellipse">
            <a:avLst/>
          </a:prstGeom>
          <a:solidFill>
            <a:srgbClr val="F80A11"/>
          </a:solidFill>
          <a:ln>
            <a:solidFill>
              <a:srgbClr val="F80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Ellipse 8">
            <a:extLst>
              <a:ext uri="{FF2B5EF4-FFF2-40B4-BE49-F238E27FC236}">
                <a16:creationId xmlns:a16="http://schemas.microsoft.com/office/drawing/2014/main" id="{AF060260-2BDB-AE46-AC45-55B210FD8E64}"/>
              </a:ext>
            </a:extLst>
          </p:cNvPr>
          <p:cNvSpPr>
            <a:spLocks noChangeAspect="1"/>
          </p:cNvSpPr>
          <p:nvPr/>
        </p:nvSpPr>
        <p:spPr>
          <a:xfrm>
            <a:off x="8819561" y="4763391"/>
            <a:ext cx="109863" cy="108000"/>
          </a:xfrm>
          <a:prstGeom prst="ellipse">
            <a:avLst/>
          </a:prstGeom>
          <a:solidFill>
            <a:srgbClr val="F80A11"/>
          </a:solidFill>
          <a:ln>
            <a:solidFill>
              <a:srgbClr val="F80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Ellipse 9">
            <a:extLst>
              <a:ext uri="{FF2B5EF4-FFF2-40B4-BE49-F238E27FC236}">
                <a16:creationId xmlns:a16="http://schemas.microsoft.com/office/drawing/2014/main" id="{2272574F-39CE-154A-8A38-C8201E973B01}"/>
              </a:ext>
            </a:extLst>
          </p:cNvPr>
          <p:cNvSpPr>
            <a:spLocks noChangeAspect="1"/>
          </p:cNvSpPr>
          <p:nvPr/>
        </p:nvSpPr>
        <p:spPr>
          <a:xfrm>
            <a:off x="9439646" y="1993314"/>
            <a:ext cx="109863" cy="108000"/>
          </a:xfrm>
          <a:prstGeom prst="ellipse">
            <a:avLst/>
          </a:prstGeom>
          <a:solidFill>
            <a:srgbClr val="F80A11"/>
          </a:solidFill>
          <a:ln>
            <a:solidFill>
              <a:srgbClr val="F80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Ellipse 10">
            <a:extLst>
              <a:ext uri="{FF2B5EF4-FFF2-40B4-BE49-F238E27FC236}">
                <a16:creationId xmlns:a16="http://schemas.microsoft.com/office/drawing/2014/main" id="{7D106BEA-1A63-6F4D-9190-4E6EC2D4C37F}"/>
              </a:ext>
            </a:extLst>
          </p:cNvPr>
          <p:cNvSpPr>
            <a:spLocks noChangeAspect="1"/>
          </p:cNvSpPr>
          <p:nvPr/>
        </p:nvSpPr>
        <p:spPr>
          <a:xfrm>
            <a:off x="7883914" y="5035296"/>
            <a:ext cx="109863" cy="108000"/>
          </a:xfrm>
          <a:prstGeom prst="ellipse">
            <a:avLst/>
          </a:prstGeom>
          <a:solidFill>
            <a:srgbClr val="F80A11"/>
          </a:solidFill>
          <a:ln>
            <a:solidFill>
              <a:srgbClr val="F80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8" name="Rett linje 17">
            <a:extLst>
              <a:ext uri="{FF2B5EF4-FFF2-40B4-BE49-F238E27FC236}">
                <a16:creationId xmlns:a16="http://schemas.microsoft.com/office/drawing/2014/main" id="{A48693E1-268A-BA44-AFC0-BF3DD55F940C}"/>
              </a:ext>
            </a:extLst>
          </p:cNvPr>
          <p:cNvCxnSpPr>
            <a:cxnSpLocks/>
          </p:cNvCxnSpPr>
          <p:nvPr/>
        </p:nvCxnSpPr>
        <p:spPr>
          <a:xfrm flipV="1">
            <a:off x="8881965" y="4750181"/>
            <a:ext cx="92151" cy="8592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3F6EF31F-FEAC-654A-8F0A-8E04BE7A6A08}"/>
              </a:ext>
            </a:extLst>
          </p:cNvPr>
          <p:cNvCxnSpPr>
            <a:cxnSpLocks/>
          </p:cNvCxnSpPr>
          <p:nvPr/>
        </p:nvCxnSpPr>
        <p:spPr>
          <a:xfrm>
            <a:off x="8965125" y="4757779"/>
            <a:ext cx="260902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Bilde 15">
            <a:extLst>
              <a:ext uri="{FF2B5EF4-FFF2-40B4-BE49-F238E27FC236}">
                <a16:creationId xmlns:a16="http://schemas.microsoft.com/office/drawing/2014/main" id="{A183040C-5864-1B48-9954-40663189FA14}"/>
              </a:ext>
            </a:extLst>
          </p:cNvPr>
          <p:cNvPicPr>
            <a:picLocks noChangeAspect="1"/>
          </p:cNvPicPr>
          <p:nvPr/>
        </p:nvPicPr>
        <p:blipFill rotWithShape="1">
          <a:blip r:embed="rId23"/>
          <a:srcRect/>
          <a:stretch/>
        </p:blipFill>
        <p:spPr>
          <a:xfrm>
            <a:off x="9353261" y="4462896"/>
            <a:ext cx="626400" cy="626400"/>
          </a:xfrm>
          <a:prstGeom prst="ellipse">
            <a:avLst/>
          </a:prstGeom>
        </p:spPr>
      </p:pic>
      <p:pic>
        <p:nvPicPr>
          <p:cNvPr id="15" name="Bilde 14">
            <a:extLst>
              <a:ext uri="{FF2B5EF4-FFF2-40B4-BE49-F238E27FC236}">
                <a16:creationId xmlns:a16="http://schemas.microsoft.com/office/drawing/2014/main" id="{CB239E3E-E93C-304C-AF3A-7695D0D6844C}"/>
              </a:ext>
            </a:extLst>
          </p:cNvPr>
          <p:cNvPicPr>
            <a:picLocks noChangeAspect="1"/>
          </p:cNvPicPr>
          <p:nvPr/>
        </p:nvPicPr>
        <p:blipFill rotWithShape="1">
          <a:blip r:embed="rId24"/>
          <a:srcRect/>
          <a:stretch/>
        </p:blipFill>
        <p:spPr>
          <a:xfrm>
            <a:off x="10245707" y="4441956"/>
            <a:ext cx="626400" cy="626400"/>
          </a:xfrm>
          <a:prstGeom prst="ellipse">
            <a:avLst/>
          </a:prstGeom>
          <a:ln>
            <a:noFill/>
          </a:ln>
        </p:spPr>
      </p:pic>
      <p:pic>
        <p:nvPicPr>
          <p:cNvPr id="14" name="Bilde 13">
            <a:extLst>
              <a:ext uri="{FF2B5EF4-FFF2-40B4-BE49-F238E27FC236}">
                <a16:creationId xmlns:a16="http://schemas.microsoft.com/office/drawing/2014/main" id="{71107C60-0053-F94F-BFA4-23E004BD69EE}"/>
              </a:ext>
            </a:extLst>
          </p:cNvPr>
          <p:cNvPicPr>
            <a:picLocks noChangeAspect="1"/>
          </p:cNvPicPr>
          <p:nvPr/>
        </p:nvPicPr>
        <p:blipFill rotWithShape="1">
          <a:blip r:embed="rId25"/>
          <a:srcRect/>
          <a:stretch/>
        </p:blipFill>
        <p:spPr>
          <a:xfrm>
            <a:off x="11154566" y="4453610"/>
            <a:ext cx="627127" cy="627127"/>
          </a:xfrm>
          <a:prstGeom prst="ellipse">
            <a:avLst/>
          </a:prstGeom>
        </p:spPr>
      </p:pic>
      <p:sp>
        <p:nvSpPr>
          <p:cNvPr id="26" name="TekstSylinder 25">
            <a:extLst>
              <a:ext uri="{FF2B5EF4-FFF2-40B4-BE49-F238E27FC236}">
                <a16:creationId xmlns:a16="http://schemas.microsoft.com/office/drawing/2014/main" id="{655F7154-90B2-B64B-9BB8-35116FB8AA1C}"/>
              </a:ext>
            </a:extLst>
          </p:cNvPr>
          <p:cNvSpPr txBox="1"/>
          <p:nvPr/>
        </p:nvSpPr>
        <p:spPr>
          <a:xfrm>
            <a:off x="8696671" y="5073446"/>
            <a:ext cx="136668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srgbClr val="000000"/>
                </a:solidFill>
                <a:effectLst/>
                <a:uLnTx/>
                <a:uFillTx/>
                <a:latin typeface="Calibri"/>
                <a:ea typeface="+mn-ea"/>
                <a:cs typeface="+mn-cs"/>
              </a:rPr>
              <a:t>Greta Juul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srgbClr val="000000"/>
                </a:solidFill>
                <a:effectLst/>
                <a:uLnTx/>
                <a:uFillTx/>
                <a:latin typeface="Calibri"/>
                <a:ea typeface="+mn-ea"/>
                <a:cs typeface="+mn-cs"/>
              </a:rPr>
              <a:t>NCP EIC – </a:t>
            </a:r>
            <a:r>
              <a:rPr lang="nb-NO" sz="800">
                <a:solidFill>
                  <a:srgbClr val="000000"/>
                </a:solidFill>
                <a:latin typeface="Calibri"/>
              </a:rPr>
              <a:t>HEU</a:t>
            </a:r>
            <a:endParaRPr kumimoji="0" lang="nb-NO" sz="800" b="0" i="0" u="none" strike="noStrike" kern="1200" cap="none" spc="0" normalizeH="0" baseline="0" noProof="0">
              <a:ln>
                <a:noFill/>
              </a:ln>
              <a:solidFill>
                <a:srgbClr val="000000"/>
              </a:solidFill>
              <a:effectLst/>
              <a:uLnTx/>
              <a:uFillTx/>
              <a:latin typeface="Calibri"/>
              <a:ea typeface="+mn-ea"/>
              <a:cs typeface="+mn-cs"/>
            </a:endParaRPr>
          </a:p>
        </p:txBody>
      </p:sp>
      <p:sp>
        <p:nvSpPr>
          <p:cNvPr id="28" name="TekstSylinder 27">
            <a:extLst>
              <a:ext uri="{FF2B5EF4-FFF2-40B4-BE49-F238E27FC236}">
                <a16:creationId xmlns:a16="http://schemas.microsoft.com/office/drawing/2014/main" id="{91932839-49B4-9542-8CCB-B28DE9B7ED07}"/>
              </a:ext>
            </a:extLst>
          </p:cNvPr>
          <p:cNvSpPr txBox="1"/>
          <p:nvPr/>
        </p:nvSpPr>
        <p:spPr>
          <a:xfrm>
            <a:off x="9753637" y="5078362"/>
            <a:ext cx="142076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srgbClr val="000000"/>
                </a:solidFill>
                <a:effectLst/>
                <a:uLnTx/>
                <a:uFillTx/>
                <a:latin typeface="Calibri"/>
                <a:ea typeface="+mn-ea"/>
                <a:cs typeface="+mn-cs"/>
              </a:rPr>
              <a:t>Kathleen </a:t>
            </a:r>
            <a:r>
              <a:rPr kumimoji="0" lang="nb-NO" sz="800" b="0" i="0" u="none" strike="noStrike" kern="1200" cap="none" spc="0" normalizeH="0" baseline="0" noProof="0" err="1">
                <a:ln>
                  <a:noFill/>
                </a:ln>
                <a:solidFill>
                  <a:srgbClr val="000000"/>
                </a:solidFill>
                <a:effectLst/>
                <a:uLnTx/>
                <a:uFillTx/>
                <a:latin typeface="Calibri"/>
                <a:ea typeface="+mn-ea"/>
                <a:cs typeface="+mn-cs"/>
              </a:rPr>
              <a:t>Skabøvig</a:t>
            </a:r>
            <a:endParaRPr kumimoji="0" lang="nb-NO" sz="800" b="0" i="0" u="none" strike="noStrike" kern="1200" cap="none" spc="0" normalizeH="0" baseline="0" noProof="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srgbClr val="000000"/>
                </a:solidFill>
                <a:effectLst/>
                <a:uLnTx/>
                <a:uFillTx/>
                <a:latin typeface="Calibri"/>
                <a:ea typeface="+mn-ea"/>
                <a:cs typeface="+mn-cs"/>
              </a:rPr>
              <a:t>NCP EIC – </a:t>
            </a:r>
            <a:r>
              <a:rPr lang="nb-NO" sz="800">
                <a:solidFill>
                  <a:srgbClr val="000000"/>
                </a:solidFill>
                <a:latin typeface="Calibri"/>
              </a:rPr>
              <a:t>HEU</a:t>
            </a:r>
            <a:endParaRPr kumimoji="0" lang="nb-NO" sz="800" b="0" i="0" u="none" strike="noStrike" kern="1200" cap="none" spc="0" normalizeH="0" baseline="0" noProof="0">
              <a:ln>
                <a:noFill/>
              </a:ln>
              <a:solidFill>
                <a:srgbClr val="000000"/>
              </a:solidFill>
              <a:effectLst/>
              <a:uLnTx/>
              <a:uFillTx/>
              <a:latin typeface="Calibri"/>
              <a:ea typeface="+mn-ea"/>
              <a:cs typeface="+mn-cs"/>
            </a:endParaRPr>
          </a:p>
        </p:txBody>
      </p:sp>
      <p:sp>
        <p:nvSpPr>
          <p:cNvPr id="29" name="TekstSylinder 28">
            <a:extLst>
              <a:ext uri="{FF2B5EF4-FFF2-40B4-BE49-F238E27FC236}">
                <a16:creationId xmlns:a16="http://schemas.microsoft.com/office/drawing/2014/main" id="{8AD32FD3-18D6-EF4C-A7EB-3D175CA66C6A}"/>
              </a:ext>
            </a:extLst>
          </p:cNvPr>
          <p:cNvSpPr txBox="1"/>
          <p:nvPr/>
        </p:nvSpPr>
        <p:spPr>
          <a:xfrm>
            <a:off x="10840101" y="5063614"/>
            <a:ext cx="1420761" cy="33855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srgbClr val="000000"/>
                </a:solidFill>
                <a:effectLst/>
                <a:uLnTx/>
                <a:uFillTx/>
                <a:latin typeface="Calibri"/>
                <a:ea typeface="+mn-ea"/>
                <a:cs typeface="+mn-cs"/>
              </a:rPr>
              <a:t>Maria Erdal Askim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srgbClr val="000000"/>
                </a:solidFill>
                <a:effectLst/>
                <a:uLnTx/>
                <a:uFillTx/>
                <a:latin typeface="Calibri"/>
                <a:ea typeface="+mn-ea"/>
                <a:cs typeface="+mn-cs"/>
              </a:rPr>
              <a:t>NCP EIC – </a:t>
            </a:r>
            <a:r>
              <a:rPr lang="nb-NO" sz="800">
                <a:solidFill>
                  <a:srgbClr val="000000"/>
                </a:solidFill>
                <a:latin typeface="Calibri"/>
              </a:rPr>
              <a:t>HEU</a:t>
            </a:r>
            <a:endParaRPr kumimoji="0" lang="nb-NO" sz="800" b="0" i="0" u="none" strike="noStrike" kern="1200" cap="none" spc="0" normalizeH="0" baseline="0" noProof="0">
              <a:ln>
                <a:noFill/>
              </a:ln>
              <a:solidFill>
                <a:srgbClr val="000000"/>
              </a:solidFill>
              <a:effectLst/>
              <a:uLnTx/>
              <a:uFillTx/>
              <a:latin typeface="Calibri"/>
              <a:ea typeface="+mn-ea"/>
              <a:cs typeface="+mn-cs"/>
            </a:endParaRPr>
          </a:p>
        </p:txBody>
      </p:sp>
      <p:grpSp>
        <p:nvGrpSpPr>
          <p:cNvPr id="36" name="Gruppe 35">
            <a:extLst>
              <a:ext uri="{FF2B5EF4-FFF2-40B4-BE49-F238E27FC236}">
                <a16:creationId xmlns:a16="http://schemas.microsoft.com/office/drawing/2014/main" id="{B3568421-E2CD-D743-9222-BF9BBBC2DFE4}"/>
              </a:ext>
            </a:extLst>
          </p:cNvPr>
          <p:cNvGrpSpPr/>
          <p:nvPr/>
        </p:nvGrpSpPr>
        <p:grpSpPr>
          <a:xfrm>
            <a:off x="8696506" y="1918843"/>
            <a:ext cx="754349" cy="97147"/>
            <a:chOff x="8116016" y="2013437"/>
            <a:chExt cx="754348" cy="97146"/>
          </a:xfrm>
        </p:grpSpPr>
        <p:cxnSp>
          <p:nvCxnSpPr>
            <p:cNvPr id="33" name="Rett linje 32">
              <a:extLst>
                <a:ext uri="{FF2B5EF4-FFF2-40B4-BE49-F238E27FC236}">
                  <a16:creationId xmlns:a16="http://schemas.microsoft.com/office/drawing/2014/main" id="{4E4F5464-D5A9-AB4B-83FC-FB7AE398AED5}"/>
                </a:ext>
              </a:extLst>
            </p:cNvPr>
            <p:cNvCxnSpPr>
              <a:cxnSpLocks/>
            </p:cNvCxnSpPr>
            <p:nvPr/>
          </p:nvCxnSpPr>
          <p:spPr>
            <a:xfrm flipH="1" flipV="1">
              <a:off x="8683087" y="2019985"/>
              <a:ext cx="187277" cy="9059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7D995CC9-465B-134A-ABED-B36F4CF38A58}"/>
                </a:ext>
              </a:extLst>
            </p:cNvPr>
            <p:cNvCxnSpPr/>
            <p:nvPr/>
          </p:nvCxnSpPr>
          <p:spPr>
            <a:xfrm flipH="1">
              <a:off x="8116016" y="2013437"/>
              <a:ext cx="56707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9" name="TekstSylinder 38">
            <a:extLst>
              <a:ext uri="{FF2B5EF4-FFF2-40B4-BE49-F238E27FC236}">
                <a16:creationId xmlns:a16="http://schemas.microsoft.com/office/drawing/2014/main" id="{50C11D78-B4C6-7B44-BAB1-D2F9B6EA92E9}"/>
              </a:ext>
            </a:extLst>
          </p:cNvPr>
          <p:cNvSpPr txBox="1"/>
          <p:nvPr/>
        </p:nvSpPr>
        <p:spPr>
          <a:xfrm>
            <a:off x="7677042" y="2211588"/>
            <a:ext cx="136668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000000"/>
                </a:solidFill>
                <a:effectLst/>
                <a:uLnTx/>
                <a:uFillTx/>
                <a:latin typeface="Calibri"/>
                <a:ea typeface="+mn-ea"/>
                <a:cs typeface="+mn-cs"/>
              </a:rPr>
              <a:t>Jens Nielsen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000000"/>
                </a:solidFill>
                <a:effectLst/>
                <a:uLnTx/>
                <a:uFillTx/>
                <a:latin typeface="Calibri"/>
                <a:ea typeface="+mn-ea"/>
                <a:cs typeface="+mn-cs"/>
              </a:rPr>
              <a:t>NCP EIC – </a:t>
            </a:r>
            <a:r>
              <a:rPr lang="nb-NO" sz="800" dirty="0">
                <a:solidFill>
                  <a:srgbClr val="000000"/>
                </a:solidFill>
                <a:latin typeface="Calibri"/>
              </a:rPr>
              <a:t>HEU</a:t>
            </a:r>
          </a:p>
        </p:txBody>
      </p:sp>
      <p:cxnSp>
        <p:nvCxnSpPr>
          <p:cNvPr id="43" name="Rett linje 42">
            <a:extLst>
              <a:ext uri="{FF2B5EF4-FFF2-40B4-BE49-F238E27FC236}">
                <a16:creationId xmlns:a16="http://schemas.microsoft.com/office/drawing/2014/main" id="{47520A39-50BB-3B4E-A76B-AAF7AD908A97}"/>
              </a:ext>
            </a:extLst>
          </p:cNvPr>
          <p:cNvCxnSpPr>
            <a:cxnSpLocks/>
          </p:cNvCxnSpPr>
          <p:nvPr/>
        </p:nvCxnSpPr>
        <p:spPr>
          <a:xfrm flipH="1" flipV="1">
            <a:off x="8494352" y="3421227"/>
            <a:ext cx="209481" cy="2097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Rett linje 43">
            <a:extLst>
              <a:ext uri="{FF2B5EF4-FFF2-40B4-BE49-F238E27FC236}">
                <a16:creationId xmlns:a16="http://schemas.microsoft.com/office/drawing/2014/main" id="{F20A6749-3117-4D47-8AB5-09224D9346C8}"/>
              </a:ext>
            </a:extLst>
          </p:cNvPr>
          <p:cNvCxnSpPr>
            <a:cxnSpLocks/>
          </p:cNvCxnSpPr>
          <p:nvPr/>
        </p:nvCxnSpPr>
        <p:spPr>
          <a:xfrm flipH="1">
            <a:off x="7528474" y="3421709"/>
            <a:ext cx="96774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5" name="Gruppe 44">
            <a:extLst>
              <a:ext uri="{FF2B5EF4-FFF2-40B4-BE49-F238E27FC236}">
                <a16:creationId xmlns:a16="http://schemas.microsoft.com/office/drawing/2014/main" id="{D33E8C8D-BD71-7E42-B380-AC6870066653}"/>
              </a:ext>
            </a:extLst>
          </p:cNvPr>
          <p:cNvGrpSpPr/>
          <p:nvPr/>
        </p:nvGrpSpPr>
        <p:grpSpPr>
          <a:xfrm>
            <a:off x="7141796" y="4579835"/>
            <a:ext cx="754517" cy="90599"/>
            <a:chOff x="8116016" y="2013098"/>
            <a:chExt cx="754517" cy="90598"/>
          </a:xfrm>
        </p:grpSpPr>
        <p:cxnSp>
          <p:nvCxnSpPr>
            <p:cNvPr id="46" name="Rett linje 45">
              <a:extLst>
                <a:ext uri="{FF2B5EF4-FFF2-40B4-BE49-F238E27FC236}">
                  <a16:creationId xmlns:a16="http://schemas.microsoft.com/office/drawing/2014/main" id="{14C840BD-3BAC-1441-978F-0E590666BB33}"/>
                </a:ext>
              </a:extLst>
            </p:cNvPr>
            <p:cNvCxnSpPr/>
            <p:nvPr/>
          </p:nvCxnSpPr>
          <p:spPr>
            <a:xfrm flipH="1" flipV="1">
              <a:off x="8683256" y="2013098"/>
              <a:ext cx="187277" cy="9059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Rett linje 46">
              <a:extLst>
                <a:ext uri="{FF2B5EF4-FFF2-40B4-BE49-F238E27FC236}">
                  <a16:creationId xmlns:a16="http://schemas.microsoft.com/office/drawing/2014/main" id="{C6245BFA-E433-1647-B01F-50A0AEF9D70B}"/>
                </a:ext>
              </a:extLst>
            </p:cNvPr>
            <p:cNvCxnSpPr/>
            <p:nvPr/>
          </p:nvCxnSpPr>
          <p:spPr>
            <a:xfrm flipH="1">
              <a:off x="8116016" y="2013437"/>
              <a:ext cx="56707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 name="Ellipse 12">
            <a:extLst>
              <a:ext uri="{FF2B5EF4-FFF2-40B4-BE49-F238E27FC236}">
                <a16:creationId xmlns:a16="http://schemas.microsoft.com/office/drawing/2014/main" id="{A4B3FC52-24DB-B14B-814E-0C9A1A8F8ED6}"/>
              </a:ext>
            </a:extLst>
          </p:cNvPr>
          <p:cNvSpPr>
            <a:spLocks noChangeAspect="1"/>
          </p:cNvSpPr>
          <p:nvPr/>
        </p:nvSpPr>
        <p:spPr>
          <a:xfrm>
            <a:off x="8690152" y="3610062"/>
            <a:ext cx="109863" cy="108000"/>
          </a:xfrm>
          <a:prstGeom prst="ellipse">
            <a:avLst/>
          </a:prstGeom>
          <a:solidFill>
            <a:srgbClr val="F80A11"/>
          </a:solidFill>
          <a:ln>
            <a:solidFill>
              <a:srgbClr val="F80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Ellipse 11">
            <a:extLst>
              <a:ext uri="{FF2B5EF4-FFF2-40B4-BE49-F238E27FC236}">
                <a16:creationId xmlns:a16="http://schemas.microsoft.com/office/drawing/2014/main" id="{AF411A88-4785-F447-8BC0-CBBE28417041}"/>
              </a:ext>
            </a:extLst>
          </p:cNvPr>
          <p:cNvSpPr>
            <a:spLocks noChangeAspect="1"/>
          </p:cNvSpPr>
          <p:nvPr/>
        </p:nvSpPr>
        <p:spPr>
          <a:xfrm>
            <a:off x="7890944" y="4637953"/>
            <a:ext cx="109863" cy="108000"/>
          </a:xfrm>
          <a:prstGeom prst="ellipse">
            <a:avLst/>
          </a:prstGeom>
          <a:solidFill>
            <a:srgbClr val="F80A11"/>
          </a:solidFill>
          <a:ln>
            <a:solidFill>
              <a:srgbClr val="F80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a:ea typeface="+mn-ea"/>
              <a:cs typeface="+mn-cs"/>
            </a:endParaRPr>
          </a:p>
        </p:txBody>
      </p:sp>
      <p:sp>
        <p:nvSpPr>
          <p:cNvPr id="48" name="TekstSylinder 47">
            <a:extLst>
              <a:ext uri="{FF2B5EF4-FFF2-40B4-BE49-F238E27FC236}">
                <a16:creationId xmlns:a16="http://schemas.microsoft.com/office/drawing/2014/main" id="{DA3F7D85-79F3-C14B-AC77-F13E888A98FA}"/>
              </a:ext>
            </a:extLst>
          </p:cNvPr>
          <p:cNvSpPr txBox="1"/>
          <p:nvPr/>
        </p:nvSpPr>
        <p:spPr>
          <a:xfrm>
            <a:off x="6142289" y="4840672"/>
            <a:ext cx="136668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800" dirty="0">
                <a:solidFill>
                  <a:srgbClr val="000000"/>
                </a:solidFill>
                <a:latin typeface="Calibri"/>
              </a:rPr>
              <a:t>Trine Smukkestad</a:t>
            </a:r>
          </a:p>
          <a:p>
            <a:pPr marL="0" marR="0" lvl="0" indent="0" algn="ctr" defTabSz="914400" rtl="0" eaLnBrk="1" fontAlgn="auto" latinLnBrk="0" hangingPunct="1">
              <a:lnSpc>
                <a:spcPct val="100000"/>
              </a:lnSpc>
              <a:spcBef>
                <a:spcPts val="0"/>
              </a:spcBef>
              <a:spcAft>
                <a:spcPts val="0"/>
              </a:spcAft>
              <a:buClrTx/>
              <a:buSzTx/>
              <a:buFontTx/>
              <a:buNone/>
              <a:tabLst/>
              <a:defRPr/>
            </a:pPr>
            <a:r>
              <a:rPr lang="nb-NO" sz="800" dirty="0">
                <a:solidFill>
                  <a:srgbClr val="000000"/>
                </a:solidFill>
                <a:latin typeface="Calibri"/>
              </a:rPr>
              <a:t>NCP EIC – HEU</a:t>
            </a:r>
          </a:p>
          <a:p>
            <a:pPr marL="0" marR="0" lvl="0" indent="0" algn="ctr" defTabSz="914400" rtl="0" eaLnBrk="1" fontAlgn="auto" latinLnBrk="0" hangingPunct="1">
              <a:lnSpc>
                <a:spcPct val="100000"/>
              </a:lnSpc>
              <a:spcBef>
                <a:spcPts val="0"/>
              </a:spcBef>
              <a:spcAft>
                <a:spcPts val="0"/>
              </a:spcAft>
              <a:buClrTx/>
              <a:buSzTx/>
              <a:buFontTx/>
              <a:buNone/>
              <a:tabLst/>
              <a:defRPr/>
            </a:pPr>
            <a:br>
              <a:rPr lang="nb-NO" sz="800" dirty="0">
                <a:solidFill>
                  <a:srgbClr val="000000"/>
                </a:solidFill>
                <a:latin typeface="Calibri"/>
              </a:rPr>
            </a:br>
            <a:endParaRPr kumimoji="0" lang="nb-NO" sz="8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50" name="Rett linje 49">
            <a:extLst>
              <a:ext uri="{FF2B5EF4-FFF2-40B4-BE49-F238E27FC236}">
                <a16:creationId xmlns:a16="http://schemas.microsoft.com/office/drawing/2014/main" id="{3FA615CF-3AA0-3A43-A056-175B8810CAD2}"/>
              </a:ext>
            </a:extLst>
          </p:cNvPr>
          <p:cNvCxnSpPr>
            <a:cxnSpLocks/>
            <a:stCxn id="11" idx="6"/>
          </p:cNvCxnSpPr>
          <p:nvPr/>
        </p:nvCxnSpPr>
        <p:spPr>
          <a:xfrm flipH="1">
            <a:off x="7504034" y="5089296"/>
            <a:ext cx="489743" cy="40512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TekstSylinder 56">
            <a:extLst>
              <a:ext uri="{FF2B5EF4-FFF2-40B4-BE49-F238E27FC236}">
                <a16:creationId xmlns:a16="http://schemas.microsoft.com/office/drawing/2014/main" id="{96DE994F-CD34-774F-9413-D4DFF62C245F}"/>
              </a:ext>
            </a:extLst>
          </p:cNvPr>
          <p:cNvSpPr txBox="1"/>
          <p:nvPr/>
        </p:nvSpPr>
        <p:spPr>
          <a:xfrm>
            <a:off x="6483288" y="5811383"/>
            <a:ext cx="1445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800" dirty="0">
                <a:solidFill>
                  <a:srgbClr val="000000"/>
                </a:solidFill>
                <a:latin typeface="Calibri"/>
              </a:rPr>
              <a:t>Edel Bertine Dirdal</a:t>
            </a:r>
            <a:endParaRPr kumimoji="0" lang="nb-NO" sz="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000000"/>
                </a:solidFill>
                <a:effectLst/>
                <a:uLnTx/>
                <a:uFillTx/>
                <a:latin typeface="Calibri"/>
                <a:ea typeface="+mn-ea"/>
                <a:cs typeface="+mn-cs"/>
              </a:rPr>
              <a:t>NCP EIC – </a:t>
            </a:r>
            <a:r>
              <a:rPr lang="nb-NO" sz="800" dirty="0">
                <a:solidFill>
                  <a:srgbClr val="000000"/>
                </a:solidFill>
                <a:latin typeface="Calibri"/>
              </a:rPr>
              <a:t>HEU</a:t>
            </a:r>
            <a:endParaRPr kumimoji="0" lang="nb-NO" sz="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55" name="Bilde 54">
            <a:extLst>
              <a:ext uri="{FF2B5EF4-FFF2-40B4-BE49-F238E27FC236}">
                <a16:creationId xmlns:a16="http://schemas.microsoft.com/office/drawing/2014/main" id="{CA0A8172-3868-164B-A399-E746792572BD}"/>
              </a:ext>
            </a:extLst>
          </p:cNvPr>
          <p:cNvPicPr>
            <a:picLocks noChangeAspect="1"/>
          </p:cNvPicPr>
          <p:nvPr/>
        </p:nvPicPr>
        <p:blipFill>
          <a:blip r:embed="rId26"/>
          <a:stretch>
            <a:fillRect/>
          </a:stretch>
        </p:blipFill>
        <p:spPr>
          <a:xfrm>
            <a:off x="7215273" y="3112025"/>
            <a:ext cx="626400" cy="626400"/>
          </a:xfrm>
          <a:prstGeom prst="ellipse">
            <a:avLst/>
          </a:prstGeom>
        </p:spPr>
      </p:pic>
      <p:sp>
        <p:nvSpPr>
          <p:cNvPr id="59" name="TekstSylinder 58">
            <a:extLst>
              <a:ext uri="{FF2B5EF4-FFF2-40B4-BE49-F238E27FC236}">
                <a16:creationId xmlns:a16="http://schemas.microsoft.com/office/drawing/2014/main" id="{111828E3-FA8A-2E43-AA48-6294E399BACB}"/>
              </a:ext>
            </a:extLst>
          </p:cNvPr>
          <p:cNvSpPr txBox="1"/>
          <p:nvPr/>
        </p:nvSpPr>
        <p:spPr>
          <a:xfrm>
            <a:off x="6828195" y="3705712"/>
            <a:ext cx="136668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srgbClr val="000000"/>
                </a:solidFill>
                <a:effectLst/>
                <a:uLnTx/>
                <a:uFillTx/>
                <a:latin typeface="Calibri"/>
                <a:ea typeface="+mn-ea"/>
                <a:cs typeface="+mn-cs"/>
              </a:rPr>
              <a:t>Lisbeth </a:t>
            </a:r>
            <a:r>
              <a:rPr kumimoji="0" lang="nb-NO" sz="800" b="0" i="0" u="none" strike="noStrike" kern="1200" cap="none" spc="0" normalizeH="0" baseline="0" noProof="0" err="1">
                <a:ln>
                  <a:noFill/>
                </a:ln>
                <a:solidFill>
                  <a:srgbClr val="000000"/>
                </a:solidFill>
                <a:effectLst/>
                <a:uLnTx/>
                <a:uFillTx/>
                <a:latin typeface="Calibri"/>
                <a:ea typeface="+mn-ea"/>
                <a:cs typeface="+mn-cs"/>
              </a:rPr>
              <a:t>Vassaas</a:t>
            </a:r>
            <a:endParaRPr kumimoji="0" lang="nb-NO" sz="800" b="0" i="0" u="none" strike="noStrike" kern="1200" cap="none" spc="0" normalizeH="0" baseline="0" noProof="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srgbClr val="000000"/>
                </a:solidFill>
                <a:effectLst/>
                <a:uLnTx/>
                <a:uFillTx/>
                <a:latin typeface="Calibri"/>
                <a:ea typeface="+mn-ea"/>
                <a:cs typeface="+mn-cs"/>
              </a:rPr>
              <a:t>NCP EIC – </a:t>
            </a:r>
            <a:r>
              <a:rPr lang="nb-NO" sz="800">
                <a:solidFill>
                  <a:srgbClr val="000000"/>
                </a:solidFill>
                <a:latin typeface="Calibri"/>
              </a:rPr>
              <a:t>HEU</a:t>
            </a:r>
            <a:endParaRPr kumimoji="0" lang="nb-NO" sz="800" b="0" i="0" u="none" strike="noStrike" kern="1200" cap="none" spc="0" normalizeH="0" baseline="0" noProof="0">
              <a:ln>
                <a:noFill/>
              </a:ln>
              <a:solidFill>
                <a:srgbClr val="000000"/>
              </a:solidFill>
              <a:effectLst/>
              <a:uLnTx/>
              <a:uFillTx/>
              <a:latin typeface="Calibri"/>
              <a:ea typeface="+mn-ea"/>
              <a:cs typeface="+mn-cs"/>
            </a:endParaRPr>
          </a:p>
        </p:txBody>
      </p:sp>
      <p:cxnSp>
        <p:nvCxnSpPr>
          <p:cNvPr id="60" name="Rett linje 59">
            <a:extLst>
              <a:ext uri="{FF2B5EF4-FFF2-40B4-BE49-F238E27FC236}">
                <a16:creationId xmlns:a16="http://schemas.microsoft.com/office/drawing/2014/main" id="{A4385626-DDFA-D548-BD92-CF098295E0A0}"/>
              </a:ext>
            </a:extLst>
          </p:cNvPr>
          <p:cNvCxnSpPr>
            <a:cxnSpLocks/>
            <a:endCxn id="63" idx="1"/>
          </p:cNvCxnSpPr>
          <p:nvPr/>
        </p:nvCxnSpPr>
        <p:spPr>
          <a:xfrm>
            <a:off x="8717911" y="5130903"/>
            <a:ext cx="251675" cy="42966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63" name="Bilde 62">
            <a:extLst>
              <a:ext uri="{FF2B5EF4-FFF2-40B4-BE49-F238E27FC236}">
                <a16:creationId xmlns:a16="http://schemas.microsoft.com/office/drawing/2014/main" id="{4A8A5A46-43AC-8C45-9C45-F1389D1CC86B}"/>
              </a:ext>
            </a:extLst>
          </p:cNvPr>
          <p:cNvPicPr>
            <a:picLocks noChangeAspect="1"/>
          </p:cNvPicPr>
          <p:nvPr/>
        </p:nvPicPr>
        <p:blipFill>
          <a:blip r:embed="rId27"/>
          <a:srcRect t="16750" b="16750"/>
          <a:stretch/>
        </p:blipFill>
        <p:spPr>
          <a:xfrm>
            <a:off x="8877851" y="5468837"/>
            <a:ext cx="626400" cy="626400"/>
          </a:xfrm>
          <a:prstGeom prst="ellipse">
            <a:avLst/>
          </a:prstGeom>
        </p:spPr>
      </p:pic>
      <p:sp>
        <p:nvSpPr>
          <p:cNvPr id="66" name="TekstSylinder 65">
            <a:extLst>
              <a:ext uri="{FF2B5EF4-FFF2-40B4-BE49-F238E27FC236}">
                <a16:creationId xmlns:a16="http://schemas.microsoft.com/office/drawing/2014/main" id="{21B86E0D-2F76-8648-BFC5-DD3195A85C7C}"/>
              </a:ext>
            </a:extLst>
          </p:cNvPr>
          <p:cNvSpPr txBox="1"/>
          <p:nvPr/>
        </p:nvSpPr>
        <p:spPr>
          <a:xfrm>
            <a:off x="8498789" y="6084100"/>
            <a:ext cx="144585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srgbClr val="000000"/>
                </a:solidFill>
                <a:effectLst/>
                <a:uLnTx/>
                <a:uFillTx/>
                <a:latin typeface="Calibri"/>
                <a:ea typeface="+mn-ea"/>
                <a:cs typeface="+mn-cs"/>
              </a:rPr>
              <a:t>Gunn Astrid Hegna Jansen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srgbClr val="000000"/>
                </a:solidFill>
                <a:effectLst/>
                <a:uLnTx/>
                <a:uFillTx/>
                <a:latin typeface="Calibri"/>
                <a:ea typeface="+mn-ea"/>
                <a:cs typeface="+mn-cs"/>
              </a:rPr>
              <a:t>NCP EIC – </a:t>
            </a:r>
            <a:r>
              <a:rPr lang="nb-NO" sz="800">
                <a:solidFill>
                  <a:srgbClr val="000000"/>
                </a:solidFill>
                <a:latin typeface="Calibri"/>
              </a:rPr>
              <a:t>HEU</a:t>
            </a:r>
            <a:endParaRPr kumimoji="0" lang="nb-NO" sz="800" b="0" i="0" u="none" strike="noStrike" kern="1200" cap="none" spc="0" normalizeH="0" baseline="0" noProof="0">
              <a:ln>
                <a:noFill/>
              </a:ln>
              <a:solidFill>
                <a:srgbClr val="000000"/>
              </a:solidFill>
              <a:effectLst/>
              <a:uLnTx/>
              <a:uFillTx/>
              <a:latin typeface="Calibri"/>
              <a:ea typeface="+mn-ea"/>
              <a:cs typeface="+mn-cs"/>
            </a:endParaRPr>
          </a:p>
        </p:txBody>
      </p:sp>
      <p:sp>
        <p:nvSpPr>
          <p:cNvPr id="108" name="TekstSylinder 107">
            <a:extLst>
              <a:ext uri="{FF2B5EF4-FFF2-40B4-BE49-F238E27FC236}">
                <a16:creationId xmlns:a16="http://schemas.microsoft.com/office/drawing/2014/main" id="{9B7CF248-0280-479A-B203-0C56EDB43D8A}"/>
              </a:ext>
            </a:extLst>
          </p:cNvPr>
          <p:cNvSpPr txBox="1"/>
          <p:nvPr/>
        </p:nvSpPr>
        <p:spPr>
          <a:xfrm>
            <a:off x="153226" y="437959"/>
            <a:ext cx="6197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sz="2800" dirty="0">
                <a:solidFill>
                  <a:srgbClr val="C00000"/>
                </a:solidFill>
                <a:latin typeface="Calibri"/>
              </a:rPr>
              <a:t>Oslo – regions – Brussels – foreign office</a:t>
            </a:r>
            <a:r>
              <a:rPr lang="en-US" sz="2800" dirty="0">
                <a:solidFill>
                  <a:srgbClr val="C00000"/>
                </a:solidFill>
                <a:latin typeface="Calibri"/>
              </a:rPr>
              <a:t>s</a:t>
            </a:r>
            <a:endParaRPr kumimoji="0" lang="en-DE" sz="2800" i="0" u="none" strike="noStrike" kern="1200" cap="none" spc="0" normalizeH="0" baseline="0" dirty="0">
              <a:ln>
                <a:noFill/>
              </a:ln>
              <a:solidFill>
                <a:srgbClr val="C00000"/>
              </a:solidFill>
              <a:effectLst/>
              <a:uLnTx/>
              <a:uFillTx/>
              <a:latin typeface="Calibri"/>
              <a:ea typeface="+mn-ea"/>
              <a:cs typeface="+mn-cs"/>
            </a:endParaRPr>
          </a:p>
        </p:txBody>
      </p:sp>
      <p:sp>
        <p:nvSpPr>
          <p:cNvPr id="61" name="TextBox 60">
            <a:extLst>
              <a:ext uri="{FF2B5EF4-FFF2-40B4-BE49-F238E27FC236}">
                <a16:creationId xmlns:a16="http://schemas.microsoft.com/office/drawing/2014/main" id="{B29D8B85-2966-3791-7C08-75DD9BE10B1F}"/>
              </a:ext>
            </a:extLst>
          </p:cNvPr>
          <p:cNvSpPr txBox="1"/>
          <p:nvPr/>
        </p:nvSpPr>
        <p:spPr>
          <a:xfrm>
            <a:off x="11132246" y="3135770"/>
            <a:ext cx="760496" cy="369332"/>
          </a:xfrm>
          <a:prstGeom prst="rect">
            <a:avLst/>
          </a:prstGeom>
          <a:noFill/>
        </p:spPr>
        <p:txBody>
          <a:bodyPr wrap="square" lIns="0" tIns="0" rIns="0" bIns="0" rtlCol="0">
            <a:spAutoFit/>
          </a:bodyPr>
          <a:lstStyle/>
          <a:p>
            <a:pPr algn="l"/>
            <a:r>
              <a:rPr lang="nb-NO" sz="800" dirty="0"/>
              <a:t>Greta Karine Juul</a:t>
            </a:r>
          </a:p>
          <a:p>
            <a:pPr algn="l"/>
            <a:r>
              <a:rPr lang="nb-NO" sz="800" dirty="0"/>
              <a:t>Cluster 6</a:t>
            </a:r>
          </a:p>
          <a:p>
            <a:pPr algn="l"/>
            <a:endParaRPr lang="nb-NO" sz="800" dirty="0"/>
          </a:p>
        </p:txBody>
      </p:sp>
      <p:pic>
        <p:nvPicPr>
          <p:cNvPr id="64" name="Bilde 60">
            <a:extLst>
              <a:ext uri="{FF2B5EF4-FFF2-40B4-BE49-F238E27FC236}">
                <a16:creationId xmlns:a16="http://schemas.microsoft.com/office/drawing/2014/main" id="{2A01446B-8A55-24D4-CA77-6F2F88EE9CBE}"/>
              </a:ext>
            </a:extLst>
          </p:cNvPr>
          <p:cNvPicPr>
            <a:picLocks noChangeAspect="1"/>
          </p:cNvPicPr>
          <p:nvPr/>
        </p:nvPicPr>
        <p:blipFill rotWithShape="1">
          <a:blip r:embed="rId28">
            <a:extLst>
              <a:ext uri="{28A0092B-C50C-407E-A947-70E740481C1C}">
                <a14:useLocalDpi xmlns:a14="http://schemas.microsoft.com/office/drawing/2010/main" val="0"/>
              </a:ext>
            </a:extLst>
          </a:blip>
          <a:srcRect l="7820" r="3414" b="4407"/>
          <a:stretch/>
        </p:blipFill>
        <p:spPr>
          <a:xfrm>
            <a:off x="1709204" y="4011553"/>
            <a:ext cx="626400" cy="626400"/>
          </a:xfrm>
          <a:prstGeom prst="ellipse">
            <a:avLst/>
          </a:prstGeom>
        </p:spPr>
      </p:pic>
      <p:pic>
        <p:nvPicPr>
          <p:cNvPr id="65" name="Grafikk 53">
            <a:extLst>
              <a:ext uri="{FF2B5EF4-FFF2-40B4-BE49-F238E27FC236}">
                <a16:creationId xmlns:a16="http://schemas.microsoft.com/office/drawing/2014/main" id="{751BB01A-82F5-EBF3-8F54-BB52DDC9933E}"/>
              </a:ext>
            </a:extLst>
          </p:cNvPr>
          <p:cNvPicPr>
            <a:picLocks noChangeAspect="1"/>
          </p:cNvPicPr>
          <p:nvPr/>
        </p:nvPicPr>
        <p:blipFill rotWithShape="1">
          <a:blip r:embed="rId29">
            <a:extLst>
              <a:ext uri="{96DAC541-7B7A-43D3-8B79-37D633B846F1}">
                <asvg:svgBlip xmlns:asvg="http://schemas.microsoft.com/office/drawing/2016/SVG/main" r:embed="rId30"/>
              </a:ext>
            </a:extLst>
          </a:blip>
          <a:srcRect l="48308" t="23599"/>
          <a:stretch/>
        </p:blipFill>
        <p:spPr>
          <a:xfrm>
            <a:off x="2273256" y="1927026"/>
            <a:ext cx="3888709" cy="4672329"/>
          </a:xfrm>
          <a:prstGeom prst="rect">
            <a:avLst/>
          </a:prstGeom>
        </p:spPr>
      </p:pic>
      <p:sp>
        <p:nvSpPr>
          <p:cNvPr id="67" name="Ellipse 57">
            <a:extLst>
              <a:ext uri="{FF2B5EF4-FFF2-40B4-BE49-F238E27FC236}">
                <a16:creationId xmlns:a16="http://schemas.microsoft.com/office/drawing/2014/main" id="{C9979565-9981-1572-6F40-95C5FFA03E0A}"/>
              </a:ext>
            </a:extLst>
          </p:cNvPr>
          <p:cNvSpPr>
            <a:spLocks noChangeAspect="1"/>
          </p:cNvSpPr>
          <p:nvPr/>
        </p:nvSpPr>
        <p:spPr>
          <a:xfrm>
            <a:off x="3659965" y="4995147"/>
            <a:ext cx="109863" cy="108000"/>
          </a:xfrm>
          <a:prstGeom prst="ellipse">
            <a:avLst/>
          </a:prstGeom>
          <a:solidFill>
            <a:srgbClr val="F80A11"/>
          </a:solidFill>
          <a:ln>
            <a:solidFill>
              <a:srgbClr val="F80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69" name="Gruppe 61">
            <a:extLst>
              <a:ext uri="{FF2B5EF4-FFF2-40B4-BE49-F238E27FC236}">
                <a16:creationId xmlns:a16="http://schemas.microsoft.com/office/drawing/2014/main" id="{025D9982-756B-C4FF-7AB7-1588C7102CFB}"/>
              </a:ext>
            </a:extLst>
          </p:cNvPr>
          <p:cNvGrpSpPr/>
          <p:nvPr/>
        </p:nvGrpSpPr>
        <p:grpSpPr>
          <a:xfrm>
            <a:off x="2905448" y="4904549"/>
            <a:ext cx="754517" cy="90599"/>
            <a:chOff x="8116016" y="2013098"/>
            <a:chExt cx="754517" cy="90598"/>
          </a:xfrm>
        </p:grpSpPr>
        <p:cxnSp>
          <p:nvCxnSpPr>
            <p:cNvPr id="70" name="Rett linje 63">
              <a:extLst>
                <a:ext uri="{FF2B5EF4-FFF2-40B4-BE49-F238E27FC236}">
                  <a16:creationId xmlns:a16="http://schemas.microsoft.com/office/drawing/2014/main" id="{62C75554-F011-0F7C-5BE6-BAFFFA081D00}"/>
                </a:ext>
              </a:extLst>
            </p:cNvPr>
            <p:cNvCxnSpPr/>
            <p:nvPr/>
          </p:nvCxnSpPr>
          <p:spPr>
            <a:xfrm flipH="1" flipV="1">
              <a:off x="8683256" y="2013098"/>
              <a:ext cx="187277" cy="9059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Rett linje 64">
              <a:extLst>
                <a:ext uri="{FF2B5EF4-FFF2-40B4-BE49-F238E27FC236}">
                  <a16:creationId xmlns:a16="http://schemas.microsoft.com/office/drawing/2014/main" id="{D7EBCCE6-2C7E-E4A3-798F-9CEB59A57A19}"/>
                </a:ext>
              </a:extLst>
            </p:cNvPr>
            <p:cNvCxnSpPr/>
            <p:nvPr/>
          </p:nvCxnSpPr>
          <p:spPr>
            <a:xfrm flipH="1">
              <a:off x="8116016" y="2013437"/>
              <a:ext cx="56707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2" name="Gruppe 66">
            <a:extLst>
              <a:ext uri="{FF2B5EF4-FFF2-40B4-BE49-F238E27FC236}">
                <a16:creationId xmlns:a16="http://schemas.microsoft.com/office/drawing/2014/main" id="{6F478836-2633-788F-93EC-DA19029A6054}"/>
              </a:ext>
            </a:extLst>
          </p:cNvPr>
          <p:cNvGrpSpPr/>
          <p:nvPr/>
        </p:nvGrpSpPr>
        <p:grpSpPr>
          <a:xfrm>
            <a:off x="2979204" y="4500579"/>
            <a:ext cx="700505" cy="539468"/>
            <a:chOff x="8116016" y="2013098"/>
            <a:chExt cx="754517" cy="90598"/>
          </a:xfrm>
        </p:grpSpPr>
        <p:cxnSp>
          <p:nvCxnSpPr>
            <p:cNvPr id="73" name="Rett linje 67">
              <a:extLst>
                <a:ext uri="{FF2B5EF4-FFF2-40B4-BE49-F238E27FC236}">
                  <a16:creationId xmlns:a16="http://schemas.microsoft.com/office/drawing/2014/main" id="{54C5A2B0-992D-6FA7-708B-E076E4D75C13}"/>
                </a:ext>
              </a:extLst>
            </p:cNvPr>
            <p:cNvCxnSpPr/>
            <p:nvPr/>
          </p:nvCxnSpPr>
          <p:spPr>
            <a:xfrm flipH="1" flipV="1">
              <a:off x="8683256" y="2013098"/>
              <a:ext cx="187277" cy="9059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Rett linje 68">
              <a:extLst>
                <a:ext uri="{FF2B5EF4-FFF2-40B4-BE49-F238E27FC236}">
                  <a16:creationId xmlns:a16="http://schemas.microsoft.com/office/drawing/2014/main" id="{F623F9D5-28DD-647F-1896-AF3C0D3BAFD6}"/>
                </a:ext>
              </a:extLst>
            </p:cNvPr>
            <p:cNvCxnSpPr/>
            <p:nvPr/>
          </p:nvCxnSpPr>
          <p:spPr>
            <a:xfrm flipH="1">
              <a:off x="8116016" y="2013437"/>
              <a:ext cx="56707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75" name="Bilde 74" descr="Et bilde som inneholder person, innendørs, mann, vegg&#10;&#10;Automatisk generert beskrivelse">
            <a:extLst>
              <a:ext uri="{FF2B5EF4-FFF2-40B4-BE49-F238E27FC236}">
                <a16:creationId xmlns:a16="http://schemas.microsoft.com/office/drawing/2014/main" id="{16E61E44-0B87-958A-491C-999F689B5E3E}"/>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452217" y="3941020"/>
            <a:ext cx="626401" cy="62640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9" name="Ellipse 78">
            <a:extLst>
              <a:ext uri="{FF2B5EF4-FFF2-40B4-BE49-F238E27FC236}">
                <a16:creationId xmlns:a16="http://schemas.microsoft.com/office/drawing/2014/main" id="{4F84EFC4-72B1-AB5D-2853-ACF4F9681793}"/>
              </a:ext>
            </a:extLst>
          </p:cNvPr>
          <p:cNvSpPr>
            <a:spLocks noChangeAspect="1"/>
          </p:cNvSpPr>
          <p:nvPr/>
        </p:nvSpPr>
        <p:spPr>
          <a:xfrm>
            <a:off x="3624777" y="5314332"/>
            <a:ext cx="109863" cy="108000"/>
          </a:xfrm>
          <a:prstGeom prst="ellipse">
            <a:avLst/>
          </a:prstGeom>
          <a:solidFill>
            <a:srgbClr val="F80A11"/>
          </a:solidFill>
          <a:ln>
            <a:solidFill>
              <a:srgbClr val="F80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a:ea typeface="+mn-ea"/>
              <a:cs typeface="+mn-cs"/>
            </a:endParaRPr>
          </a:p>
        </p:txBody>
      </p:sp>
      <p:sp>
        <p:nvSpPr>
          <p:cNvPr id="80" name="Ellipse 79">
            <a:extLst>
              <a:ext uri="{FF2B5EF4-FFF2-40B4-BE49-F238E27FC236}">
                <a16:creationId xmlns:a16="http://schemas.microsoft.com/office/drawing/2014/main" id="{667562F6-6C86-6645-B9A6-B4106F793DE6}"/>
              </a:ext>
            </a:extLst>
          </p:cNvPr>
          <p:cNvSpPr>
            <a:spLocks noChangeAspect="1"/>
          </p:cNvSpPr>
          <p:nvPr/>
        </p:nvSpPr>
        <p:spPr>
          <a:xfrm>
            <a:off x="3395817" y="5551889"/>
            <a:ext cx="109863" cy="108000"/>
          </a:xfrm>
          <a:prstGeom prst="ellipse">
            <a:avLst/>
          </a:prstGeom>
          <a:solidFill>
            <a:srgbClr val="F80A11"/>
          </a:solidFill>
          <a:ln>
            <a:solidFill>
              <a:srgbClr val="F80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a:ea typeface="+mn-ea"/>
              <a:cs typeface="+mn-cs"/>
            </a:endParaRPr>
          </a:p>
        </p:txBody>
      </p:sp>
      <p:sp>
        <p:nvSpPr>
          <p:cNvPr id="83" name="TextBox 82">
            <a:extLst>
              <a:ext uri="{FF2B5EF4-FFF2-40B4-BE49-F238E27FC236}">
                <a16:creationId xmlns:a16="http://schemas.microsoft.com/office/drawing/2014/main" id="{BD8A0E7E-EFD6-9C33-B0C0-6A429FFB0759}"/>
              </a:ext>
            </a:extLst>
          </p:cNvPr>
          <p:cNvSpPr txBox="1"/>
          <p:nvPr/>
        </p:nvSpPr>
        <p:spPr>
          <a:xfrm>
            <a:off x="1239337" y="4554378"/>
            <a:ext cx="756233" cy="338554"/>
          </a:xfrm>
          <a:prstGeom prst="rect">
            <a:avLst/>
          </a:prstGeom>
          <a:noFill/>
        </p:spPr>
        <p:txBody>
          <a:bodyPr wrap="square">
            <a:spAutoFit/>
          </a:bodyPr>
          <a:lstStyle/>
          <a:p>
            <a:pPr algn="ctr"/>
            <a:r>
              <a:rPr lang="nb-NO" sz="800" dirty="0">
                <a:solidFill>
                  <a:srgbClr val="333333"/>
                </a:solidFill>
                <a:latin typeface="Segoe UI Web Light"/>
              </a:rPr>
              <a:t>Aleksander Olsen</a:t>
            </a:r>
            <a:endParaRPr lang="nb-NO" sz="800" b="0" i="0" dirty="0">
              <a:solidFill>
                <a:srgbClr val="333333"/>
              </a:solidFill>
              <a:effectLst/>
              <a:latin typeface="Segoe UI Web Light"/>
            </a:endParaRPr>
          </a:p>
        </p:txBody>
      </p:sp>
      <p:sp>
        <p:nvSpPr>
          <p:cNvPr id="87" name="TextBox 86">
            <a:extLst>
              <a:ext uri="{FF2B5EF4-FFF2-40B4-BE49-F238E27FC236}">
                <a16:creationId xmlns:a16="http://schemas.microsoft.com/office/drawing/2014/main" id="{CDA559C2-FB56-5AAA-9CB4-CB9DD3C58059}"/>
              </a:ext>
            </a:extLst>
          </p:cNvPr>
          <p:cNvSpPr txBox="1"/>
          <p:nvPr/>
        </p:nvSpPr>
        <p:spPr>
          <a:xfrm>
            <a:off x="3056375" y="4196559"/>
            <a:ext cx="1123578" cy="338554"/>
          </a:xfrm>
          <a:prstGeom prst="rect">
            <a:avLst/>
          </a:prstGeom>
          <a:noFill/>
        </p:spPr>
        <p:txBody>
          <a:bodyPr wrap="square">
            <a:spAutoFit/>
          </a:bodyPr>
          <a:lstStyle/>
          <a:p>
            <a:pPr algn="ctr"/>
            <a:r>
              <a:rPr lang="nb-NO" sz="800" b="0" i="0" dirty="0">
                <a:solidFill>
                  <a:srgbClr val="333333"/>
                </a:solidFill>
                <a:effectLst/>
                <a:latin typeface="Segoe UI Web Light"/>
              </a:rPr>
              <a:t>Kontorleder</a:t>
            </a:r>
          </a:p>
          <a:p>
            <a:pPr algn="ctr"/>
            <a:r>
              <a:rPr lang="nb-NO" sz="800" b="0" i="0" dirty="0">
                <a:solidFill>
                  <a:srgbClr val="333333"/>
                </a:solidFill>
                <a:effectLst/>
                <a:latin typeface="Segoe UI Web Light"/>
              </a:rPr>
              <a:t>Hans Eirik Melandsø</a:t>
            </a:r>
          </a:p>
        </p:txBody>
      </p:sp>
      <p:sp>
        <p:nvSpPr>
          <p:cNvPr id="99" name="TextBox 98">
            <a:extLst>
              <a:ext uri="{FF2B5EF4-FFF2-40B4-BE49-F238E27FC236}">
                <a16:creationId xmlns:a16="http://schemas.microsoft.com/office/drawing/2014/main" id="{F3264CC6-00FF-094C-0F21-D99BDC633677}"/>
              </a:ext>
            </a:extLst>
          </p:cNvPr>
          <p:cNvSpPr txBox="1"/>
          <p:nvPr/>
        </p:nvSpPr>
        <p:spPr>
          <a:xfrm>
            <a:off x="1374166" y="1264697"/>
            <a:ext cx="1176225" cy="615553"/>
          </a:xfrm>
          <a:prstGeom prst="rect">
            <a:avLst/>
          </a:prstGeom>
          <a:noFill/>
        </p:spPr>
        <p:txBody>
          <a:bodyPr wrap="square" lIns="0" tIns="0" rIns="0" bIns="0" rtlCol="0">
            <a:spAutoFit/>
          </a:bodyPr>
          <a:lstStyle/>
          <a:p>
            <a:pPr algn="l"/>
            <a:r>
              <a:rPr lang="nb-NO" sz="1000" dirty="0"/>
              <a:t>Inger Elisabeth Strand </a:t>
            </a:r>
            <a:r>
              <a:rPr lang="nb-NO" sz="1000" dirty="0" err="1"/>
              <a:t>Karni</a:t>
            </a:r>
            <a:r>
              <a:rPr lang="nb-NO" sz="1000" dirty="0"/>
              <a:t> </a:t>
            </a:r>
          </a:p>
          <a:p>
            <a:pPr algn="l"/>
            <a:r>
              <a:rPr lang="nb-NO" sz="1000" dirty="0"/>
              <a:t>Koordinator pilar III</a:t>
            </a:r>
          </a:p>
          <a:p>
            <a:pPr algn="l"/>
            <a:r>
              <a:rPr lang="nb-NO" sz="1000" dirty="0"/>
              <a:t>(starter 1.desember)</a:t>
            </a:r>
          </a:p>
        </p:txBody>
      </p:sp>
      <p:sp>
        <p:nvSpPr>
          <p:cNvPr id="100" name="TextBox 99">
            <a:extLst>
              <a:ext uri="{FF2B5EF4-FFF2-40B4-BE49-F238E27FC236}">
                <a16:creationId xmlns:a16="http://schemas.microsoft.com/office/drawing/2014/main" id="{79A012BF-17B8-5F9E-7DA4-65F33B8A2FF8}"/>
              </a:ext>
            </a:extLst>
          </p:cNvPr>
          <p:cNvSpPr txBox="1"/>
          <p:nvPr/>
        </p:nvSpPr>
        <p:spPr>
          <a:xfrm>
            <a:off x="1432540" y="2677596"/>
            <a:ext cx="786164" cy="615553"/>
          </a:xfrm>
          <a:prstGeom prst="rect">
            <a:avLst/>
          </a:prstGeom>
          <a:noFill/>
        </p:spPr>
        <p:txBody>
          <a:bodyPr wrap="square" lIns="0" tIns="0" rIns="0" bIns="0" rtlCol="0">
            <a:spAutoFit/>
          </a:bodyPr>
          <a:lstStyle/>
          <a:p>
            <a:pPr algn="l"/>
            <a:r>
              <a:rPr lang="nb-NO" sz="1000" dirty="0"/>
              <a:t>Siri Røsberg</a:t>
            </a:r>
          </a:p>
          <a:p>
            <a:pPr algn="l"/>
            <a:r>
              <a:rPr lang="nb-NO" sz="1000" dirty="0"/>
              <a:t>NCP EIC/EIE</a:t>
            </a:r>
          </a:p>
          <a:p>
            <a:pPr algn="l"/>
            <a:r>
              <a:rPr lang="nb-NO" sz="1000" dirty="0"/>
              <a:t>NCP </a:t>
            </a:r>
            <a:r>
              <a:rPr lang="nb-NO" sz="1000" dirty="0" err="1"/>
              <a:t>Risikokap</a:t>
            </a:r>
            <a:r>
              <a:rPr lang="nb-NO" sz="1000" dirty="0"/>
              <a:t>. HEU</a:t>
            </a:r>
          </a:p>
        </p:txBody>
      </p:sp>
      <p:sp>
        <p:nvSpPr>
          <p:cNvPr id="101" name="TextBox 100">
            <a:extLst>
              <a:ext uri="{FF2B5EF4-FFF2-40B4-BE49-F238E27FC236}">
                <a16:creationId xmlns:a16="http://schemas.microsoft.com/office/drawing/2014/main" id="{CE0F59E4-CEE0-1303-153C-C856B559DB25}"/>
              </a:ext>
            </a:extLst>
          </p:cNvPr>
          <p:cNvSpPr txBox="1"/>
          <p:nvPr/>
        </p:nvSpPr>
        <p:spPr>
          <a:xfrm>
            <a:off x="3045572" y="1310921"/>
            <a:ext cx="1131357" cy="461665"/>
          </a:xfrm>
          <a:prstGeom prst="rect">
            <a:avLst/>
          </a:prstGeom>
          <a:noFill/>
        </p:spPr>
        <p:txBody>
          <a:bodyPr wrap="square" lIns="0" tIns="0" rIns="0" bIns="0" rtlCol="0">
            <a:spAutoFit/>
          </a:bodyPr>
          <a:lstStyle/>
          <a:p>
            <a:pPr algn="l"/>
            <a:r>
              <a:rPr lang="nb-NO" sz="1000" dirty="0"/>
              <a:t>Espen Warland</a:t>
            </a:r>
          </a:p>
          <a:p>
            <a:pPr algn="l"/>
            <a:r>
              <a:rPr lang="nb-NO" sz="1000" dirty="0"/>
              <a:t>Koordinator pilar II + </a:t>
            </a:r>
          </a:p>
          <a:p>
            <a:pPr algn="l"/>
            <a:r>
              <a:rPr lang="nb-NO" sz="1000" dirty="0"/>
              <a:t>missions</a:t>
            </a:r>
          </a:p>
        </p:txBody>
      </p:sp>
      <p:pic>
        <p:nvPicPr>
          <p:cNvPr id="102" name="Bilde 60">
            <a:extLst>
              <a:ext uri="{FF2B5EF4-FFF2-40B4-BE49-F238E27FC236}">
                <a16:creationId xmlns:a16="http://schemas.microsoft.com/office/drawing/2014/main" id="{4D0B17E3-8556-861D-6FFB-C6F8C98A6BAA}"/>
              </a:ext>
            </a:extLst>
          </p:cNvPr>
          <p:cNvPicPr>
            <a:picLocks noChangeAspect="1"/>
          </p:cNvPicPr>
          <p:nvPr/>
        </p:nvPicPr>
        <p:blipFill rotWithShape="1">
          <a:blip r:embed="rId32">
            <a:extLst>
              <a:ext uri="{28A0092B-C50C-407E-A947-70E740481C1C}">
                <a14:useLocalDpi xmlns:a14="http://schemas.microsoft.com/office/drawing/2010/main" val="0"/>
              </a:ext>
            </a:extLst>
          </a:blip>
          <a:srcRect l="8289" t="4349" r="3553" b="-4349"/>
          <a:stretch/>
        </p:blipFill>
        <p:spPr>
          <a:xfrm>
            <a:off x="2466075" y="3311843"/>
            <a:ext cx="612543" cy="626400"/>
          </a:xfrm>
          <a:prstGeom prst="ellipse">
            <a:avLst/>
          </a:prstGeom>
        </p:spPr>
      </p:pic>
      <p:sp>
        <p:nvSpPr>
          <p:cNvPr id="103" name="TextBox 102">
            <a:extLst>
              <a:ext uri="{FF2B5EF4-FFF2-40B4-BE49-F238E27FC236}">
                <a16:creationId xmlns:a16="http://schemas.microsoft.com/office/drawing/2014/main" id="{506A765D-1FF3-107B-F0F9-6B6136E723D1}"/>
              </a:ext>
            </a:extLst>
          </p:cNvPr>
          <p:cNvSpPr txBox="1"/>
          <p:nvPr/>
        </p:nvSpPr>
        <p:spPr>
          <a:xfrm>
            <a:off x="3060399" y="3390745"/>
            <a:ext cx="785973" cy="307777"/>
          </a:xfrm>
          <a:prstGeom prst="rect">
            <a:avLst/>
          </a:prstGeom>
          <a:noFill/>
        </p:spPr>
        <p:txBody>
          <a:bodyPr wrap="square" lIns="0" tIns="0" rIns="0" bIns="0" rtlCol="0">
            <a:spAutoFit/>
          </a:bodyPr>
          <a:lstStyle/>
          <a:p>
            <a:pPr algn="l"/>
            <a:r>
              <a:rPr lang="nb-NO" sz="1000" dirty="0"/>
              <a:t>IPCEI </a:t>
            </a:r>
            <a:br>
              <a:rPr lang="nb-NO" sz="1000" dirty="0"/>
            </a:br>
            <a:r>
              <a:rPr lang="nb-NO" sz="1000" dirty="0"/>
              <a:t>Eva Langslet</a:t>
            </a:r>
          </a:p>
        </p:txBody>
      </p:sp>
      <p:sp>
        <p:nvSpPr>
          <p:cNvPr id="104" name="Ellipse 79">
            <a:extLst>
              <a:ext uri="{FF2B5EF4-FFF2-40B4-BE49-F238E27FC236}">
                <a16:creationId xmlns:a16="http://schemas.microsoft.com/office/drawing/2014/main" id="{4ACDDAE2-921F-AE63-CD47-F1570404647E}"/>
              </a:ext>
            </a:extLst>
          </p:cNvPr>
          <p:cNvSpPr>
            <a:spLocks noChangeAspect="1"/>
          </p:cNvSpPr>
          <p:nvPr/>
        </p:nvSpPr>
        <p:spPr>
          <a:xfrm>
            <a:off x="3956378" y="4034341"/>
            <a:ext cx="109863" cy="108000"/>
          </a:xfrm>
          <a:prstGeom prst="ellipse">
            <a:avLst/>
          </a:prstGeom>
          <a:solidFill>
            <a:srgbClr val="F80A11"/>
          </a:solidFill>
          <a:ln>
            <a:solidFill>
              <a:srgbClr val="F80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a:ea typeface="+mn-ea"/>
              <a:cs typeface="+mn-cs"/>
            </a:endParaRPr>
          </a:p>
        </p:txBody>
      </p:sp>
      <p:sp>
        <p:nvSpPr>
          <p:cNvPr id="86" name="TekstSylinder 47">
            <a:extLst>
              <a:ext uri="{FF2B5EF4-FFF2-40B4-BE49-F238E27FC236}">
                <a16:creationId xmlns:a16="http://schemas.microsoft.com/office/drawing/2014/main" id="{B23275DF-DE57-F4AA-A8CF-065D3BA4D49A}"/>
              </a:ext>
            </a:extLst>
          </p:cNvPr>
          <p:cNvSpPr txBox="1"/>
          <p:nvPr/>
        </p:nvSpPr>
        <p:spPr>
          <a:xfrm>
            <a:off x="10424467" y="3099094"/>
            <a:ext cx="63215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000000"/>
                </a:solidFill>
                <a:effectLst/>
                <a:uLnTx/>
                <a:uFillTx/>
                <a:latin typeface="Calibri"/>
                <a:ea typeface="+mn-ea"/>
                <a:cs typeface="+mn-cs"/>
              </a:rPr>
              <a:t>Tim Genge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000000"/>
                </a:solidFill>
                <a:effectLst/>
                <a:uLnTx/>
                <a:uFillTx/>
                <a:latin typeface="Calibri"/>
                <a:ea typeface="+mn-ea"/>
                <a:cs typeface="+mn-cs"/>
              </a:rPr>
              <a:t>Cluster 5</a:t>
            </a:r>
          </a:p>
        </p:txBody>
      </p:sp>
      <p:pic>
        <p:nvPicPr>
          <p:cNvPr id="105" name="Bilde 55">
            <a:extLst>
              <a:ext uri="{FF2B5EF4-FFF2-40B4-BE49-F238E27FC236}">
                <a16:creationId xmlns:a16="http://schemas.microsoft.com/office/drawing/2014/main" id="{4AECA688-2077-38C6-49E0-F4476792C835}"/>
              </a:ext>
            </a:extLst>
          </p:cNvPr>
          <p:cNvPicPr>
            <a:picLocks noChangeAspect="1"/>
          </p:cNvPicPr>
          <p:nvPr/>
        </p:nvPicPr>
        <p:blipFill>
          <a:blip r:embed="rId33"/>
          <a:srcRect l="2218" r="2218"/>
          <a:stretch/>
        </p:blipFill>
        <p:spPr>
          <a:xfrm>
            <a:off x="10398487" y="2505696"/>
            <a:ext cx="626400" cy="626400"/>
          </a:xfrm>
          <a:prstGeom prst="ellipse">
            <a:avLst/>
          </a:prstGeom>
        </p:spPr>
      </p:pic>
      <p:pic>
        <p:nvPicPr>
          <p:cNvPr id="2" name="Bilde 1">
            <a:extLst>
              <a:ext uri="{FF2B5EF4-FFF2-40B4-BE49-F238E27FC236}">
                <a16:creationId xmlns:a16="http://schemas.microsoft.com/office/drawing/2014/main" id="{C1B241B5-26A9-E970-E4CB-9AFF291703E0}"/>
              </a:ext>
            </a:extLst>
          </p:cNvPr>
          <p:cNvPicPr>
            <a:picLocks noChangeAspect="1"/>
          </p:cNvPicPr>
          <p:nvPr/>
        </p:nvPicPr>
        <p:blipFill>
          <a:blip r:embed="rId34"/>
          <a:stretch>
            <a:fillRect/>
          </a:stretch>
        </p:blipFill>
        <p:spPr>
          <a:xfrm>
            <a:off x="11048081" y="2493080"/>
            <a:ext cx="627942" cy="627942"/>
          </a:xfrm>
          <a:prstGeom prst="rect">
            <a:avLst/>
          </a:prstGeom>
        </p:spPr>
      </p:pic>
      <p:sp>
        <p:nvSpPr>
          <p:cNvPr id="5" name="TekstSylinder 47">
            <a:extLst>
              <a:ext uri="{FF2B5EF4-FFF2-40B4-BE49-F238E27FC236}">
                <a16:creationId xmlns:a16="http://schemas.microsoft.com/office/drawing/2014/main" id="{834861F5-EDF2-C82B-C221-FFC0E465EDC1}"/>
              </a:ext>
            </a:extLst>
          </p:cNvPr>
          <p:cNvSpPr txBox="1"/>
          <p:nvPr/>
        </p:nvSpPr>
        <p:spPr>
          <a:xfrm>
            <a:off x="9549509" y="3102446"/>
            <a:ext cx="94498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000000"/>
                </a:solidFill>
                <a:effectLst/>
                <a:uLnTx/>
                <a:uFillTx/>
                <a:latin typeface="Calibri"/>
                <a:ea typeface="+mn-ea"/>
                <a:cs typeface="+mn-cs"/>
              </a:rPr>
              <a:t>Kerstin Solholm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000000"/>
                </a:solidFill>
                <a:effectLst/>
                <a:uLnTx/>
                <a:uFillTx/>
                <a:latin typeface="Calibri"/>
                <a:ea typeface="+mn-ea"/>
                <a:cs typeface="+mn-cs"/>
              </a:rPr>
              <a:t>Cluster 4</a:t>
            </a:r>
          </a:p>
        </p:txBody>
      </p:sp>
      <p:sp>
        <p:nvSpPr>
          <p:cNvPr id="19" name="TekstSylinder 18">
            <a:extLst>
              <a:ext uri="{FF2B5EF4-FFF2-40B4-BE49-F238E27FC236}">
                <a16:creationId xmlns:a16="http://schemas.microsoft.com/office/drawing/2014/main" id="{E4A157B4-7FB8-28A8-A7F6-88C2D1A04D11}"/>
              </a:ext>
            </a:extLst>
          </p:cNvPr>
          <p:cNvSpPr txBox="1"/>
          <p:nvPr/>
        </p:nvSpPr>
        <p:spPr>
          <a:xfrm>
            <a:off x="1418638" y="2042863"/>
            <a:ext cx="623611" cy="323165"/>
          </a:xfrm>
          <a:prstGeom prst="rect">
            <a:avLst/>
          </a:prstGeom>
          <a:noFill/>
        </p:spPr>
        <p:txBody>
          <a:bodyPr wrap="square" lIns="0" tIns="0" rIns="0" bIns="0" rtlCol="0">
            <a:spAutoFit/>
          </a:bodyPr>
          <a:lstStyle/>
          <a:p>
            <a:pPr algn="l"/>
            <a:r>
              <a:rPr lang="nb-NO" sz="1050" dirty="0"/>
              <a:t>Ingrid Wiik</a:t>
            </a:r>
          </a:p>
          <a:p>
            <a:pPr algn="l"/>
            <a:r>
              <a:rPr lang="nb-NO" sz="1050" dirty="0"/>
              <a:t>Digital/EIT</a:t>
            </a:r>
          </a:p>
        </p:txBody>
      </p:sp>
      <p:sp>
        <p:nvSpPr>
          <p:cNvPr id="25" name="TextBox 99">
            <a:extLst>
              <a:ext uri="{FF2B5EF4-FFF2-40B4-BE49-F238E27FC236}">
                <a16:creationId xmlns:a16="http://schemas.microsoft.com/office/drawing/2014/main" id="{0697798B-6F26-DC03-A9C2-04A6533530EC}"/>
              </a:ext>
            </a:extLst>
          </p:cNvPr>
          <p:cNvSpPr txBox="1"/>
          <p:nvPr/>
        </p:nvSpPr>
        <p:spPr>
          <a:xfrm>
            <a:off x="3060399" y="2706690"/>
            <a:ext cx="703192" cy="307777"/>
          </a:xfrm>
          <a:prstGeom prst="rect">
            <a:avLst/>
          </a:prstGeom>
          <a:noFill/>
        </p:spPr>
        <p:txBody>
          <a:bodyPr wrap="square" lIns="0" tIns="0" rIns="0" bIns="0" rtlCol="0">
            <a:spAutoFit/>
          </a:bodyPr>
          <a:lstStyle/>
          <a:p>
            <a:pPr algn="l"/>
            <a:r>
              <a:rPr lang="nb-NO" sz="1000" dirty="0"/>
              <a:t>Anette Berg</a:t>
            </a:r>
          </a:p>
          <a:p>
            <a:pPr algn="l"/>
            <a:r>
              <a:rPr lang="nb-NO" sz="1000" dirty="0" err="1"/>
              <a:t>INvest</a:t>
            </a:r>
            <a:r>
              <a:rPr lang="nb-NO" sz="1000" dirty="0"/>
              <a:t> EU</a:t>
            </a:r>
          </a:p>
        </p:txBody>
      </p:sp>
      <p:pic>
        <p:nvPicPr>
          <p:cNvPr id="27" name="Bilde 26">
            <a:extLst>
              <a:ext uri="{FF2B5EF4-FFF2-40B4-BE49-F238E27FC236}">
                <a16:creationId xmlns:a16="http://schemas.microsoft.com/office/drawing/2014/main" id="{480915FC-2EA6-5DC6-D054-3622881A97B5}"/>
              </a:ext>
            </a:extLst>
          </p:cNvPr>
          <p:cNvPicPr>
            <a:picLocks noChangeAspect="1"/>
          </p:cNvPicPr>
          <p:nvPr/>
        </p:nvPicPr>
        <p:blipFill>
          <a:blip r:embed="rId35"/>
          <a:stretch>
            <a:fillRect/>
          </a:stretch>
        </p:blipFill>
        <p:spPr>
          <a:xfrm>
            <a:off x="1763262" y="4760366"/>
            <a:ext cx="477745" cy="482428"/>
          </a:xfrm>
          <a:prstGeom prst="rect">
            <a:avLst/>
          </a:prstGeom>
        </p:spPr>
      </p:pic>
      <p:sp>
        <p:nvSpPr>
          <p:cNvPr id="30" name="TextBox 80">
            <a:extLst>
              <a:ext uri="{FF2B5EF4-FFF2-40B4-BE49-F238E27FC236}">
                <a16:creationId xmlns:a16="http://schemas.microsoft.com/office/drawing/2014/main" id="{C3871582-87C4-EF7E-A6CF-0A02A21DF8A4}"/>
              </a:ext>
            </a:extLst>
          </p:cNvPr>
          <p:cNvSpPr txBox="1"/>
          <p:nvPr/>
        </p:nvSpPr>
        <p:spPr>
          <a:xfrm>
            <a:off x="1622225" y="5204924"/>
            <a:ext cx="738120" cy="215444"/>
          </a:xfrm>
          <a:prstGeom prst="rect">
            <a:avLst/>
          </a:prstGeom>
          <a:noFill/>
        </p:spPr>
        <p:txBody>
          <a:bodyPr wrap="square">
            <a:spAutoFit/>
          </a:bodyPr>
          <a:lstStyle/>
          <a:p>
            <a:pPr algn="ctr"/>
            <a:r>
              <a:rPr lang="nb-NO" sz="800" dirty="0" err="1">
                <a:solidFill>
                  <a:srgbClr val="333333"/>
                </a:solidFill>
                <a:latin typeface="Segoe UI Web Light"/>
              </a:rPr>
              <a:t>Trainee</a:t>
            </a:r>
            <a:endParaRPr lang="nb-NO" sz="800" b="0" i="0" dirty="0">
              <a:solidFill>
                <a:srgbClr val="333333"/>
              </a:solidFill>
              <a:effectLst/>
              <a:latin typeface="Segoe UI Web Light"/>
            </a:endParaRPr>
          </a:p>
        </p:txBody>
      </p:sp>
      <p:pic>
        <p:nvPicPr>
          <p:cNvPr id="52" name="Bilde 51">
            <a:extLst>
              <a:ext uri="{FF2B5EF4-FFF2-40B4-BE49-F238E27FC236}">
                <a16:creationId xmlns:a16="http://schemas.microsoft.com/office/drawing/2014/main" id="{14963B1D-A98B-31B6-A954-3787BD8BAE44}"/>
              </a:ext>
            </a:extLst>
          </p:cNvPr>
          <p:cNvPicPr>
            <a:picLocks noChangeAspect="1"/>
          </p:cNvPicPr>
          <p:nvPr/>
        </p:nvPicPr>
        <p:blipFill>
          <a:blip r:embed="rId36"/>
          <a:stretch>
            <a:fillRect/>
          </a:stretch>
        </p:blipFill>
        <p:spPr>
          <a:xfrm>
            <a:off x="3149164" y="5108565"/>
            <a:ext cx="499915" cy="420660"/>
          </a:xfrm>
          <a:prstGeom prst="rect">
            <a:avLst/>
          </a:prstGeom>
        </p:spPr>
      </p:pic>
      <p:pic>
        <p:nvPicPr>
          <p:cNvPr id="53" name="Bilde 52">
            <a:extLst>
              <a:ext uri="{FF2B5EF4-FFF2-40B4-BE49-F238E27FC236}">
                <a16:creationId xmlns:a16="http://schemas.microsoft.com/office/drawing/2014/main" id="{0A9BD31F-8994-F551-D508-1F56DCE9C28A}"/>
              </a:ext>
            </a:extLst>
          </p:cNvPr>
          <p:cNvPicPr>
            <a:picLocks noChangeAspect="1"/>
          </p:cNvPicPr>
          <p:nvPr/>
        </p:nvPicPr>
        <p:blipFill>
          <a:blip r:embed="rId36"/>
          <a:stretch>
            <a:fillRect/>
          </a:stretch>
        </p:blipFill>
        <p:spPr>
          <a:xfrm>
            <a:off x="2657542" y="5515745"/>
            <a:ext cx="499915" cy="259347"/>
          </a:xfrm>
          <a:prstGeom prst="rect">
            <a:avLst/>
          </a:prstGeom>
        </p:spPr>
      </p:pic>
      <p:pic>
        <p:nvPicPr>
          <p:cNvPr id="56" name="Bilde 55">
            <a:extLst>
              <a:ext uri="{FF2B5EF4-FFF2-40B4-BE49-F238E27FC236}">
                <a16:creationId xmlns:a16="http://schemas.microsoft.com/office/drawing/2014/main" id="{AC2789E9-82EF-CE6A-FA1E-1711DBCD334E}"/>
              </a:ext>
            </a:extLst>
          </p:cNvPr>
          <p:cNvPicPr>
            <a:picLocks noChangeAspect="1"/>
          </p:cNvPicPr>
          <p:nvPr/>
        </p:nvPicPr>
        <p:blipFill rotWithShape="1">
          <a:blip r:embed="rId37"/>
          <a:srcRect l="19435" r="19352"/>
          <a:stretch/>
        </p:blipFill>
        <p:spPr>
          <a:xfrm>
            <a:off x="877132" y="1937151"/>
            <a:ext cx="425018" cy="596525"/>
          </a:xfrm>
          <a:prstGeom prst="rect">
            <a:avLst/>
          </a:prstGeom>
        </p:spPr>
      </p:pic>
      <p:pic>
        <p:nvPicPr>
          <p:cNvPr id="62" name="Bilde 61">
            <a:extLst>
              <a:ext uri="{FF2B5EF4-FFF2-40B4-BE49-F238E27FC236}">
                <a16:creationId xmlns:a16="http://schemas.microsoft.com/office/drawing/2014/main" id="{A16A3417-7A5B-8A84-961B-16279EA54454}"/>
              </a:ext>
            </a:extLst>
          </p:cNvPr>
          <p:cNvPicPr>
            <a:picLocks noChangeAspect="1"/>
          </p:cNvPicPr>
          <p:nvPr/>
        </p:nvPicPr>
        <p:blipFill rotWithShape="1">
          <a:blip r:embed="rId38"/>
          <a:srcRect l="10154" t="-1550" r="9662" b="22674"/>
          <a:stretch/>
        </p:blipFill>
        <p:spPr>
          <a:xfrm>
            <a:off x="885825" y="2671846"/>
            <a:ext cx="404277" cy="596525"/>
          </a:xfrm>
          <a:prstGeom prst="rect">
            <a:avLst/>
          </a:prstGeom>
        </p:spPr>
      </p:pic>
      <p:pic>
        <p:nvPicPr>
          <p:cNvPr id="77" name="Bilde 76">
            <a:extLst>
              <a:ext uri="{FF2B5EF4-FFF2-40B4-BE49-F238E27FC236}">
                <a16:creationId xmlns:a16="http://schemas.microsoft.com/office/drawing/2014/main" id="{B07A3799-E3DD-86E4-8BA5-DE743DC7410C}"/>
              </a:ext>
            </a:extLst>
          </p:cNvPr>
          <p:cNvPicPr>
            <a:picLocks noChangeAspect="1"/>
          </p:cNvPicPr>
          <p:nvPr/>
        </p:nvPicPr>
        <p:blipFill rotWithShape="1">
          <a:blip r:embed="rId39"/>
          <a:srcRect l="21215" r="32215"/>
          <a:stretch/>
        </p:blipFill>
        <p:spPr>
          <a:xfrm>
            <a:off x="2583972" y="1237538"/>
            <a:ext cx="415293" cy="632507"/>
          </a:xfrm>
          <a:prstGeom prst="rect">
            <a:avLst/>
          </a:prstGeom>
        </p:spPr>
      </p:pic>
      <p:pic>
        <p:nvPicPr>
          <p:cNvPr id="110" name="Bilde 109">
            <a:extLst>
              <a:ext uri="{FF2B5EF4-FFF2-40B4-BE49-F238E27FC236}">
                <a16:creationId xmlns:a16="http://schemas.microsoft.com/office/drawing/2014/main" id="{9C6406E8-FF5E-9E3A-664F-1E516A0B06F0}"/>
              </a:ext>
            </a:extLst>
          </p:cNvPr>
          <p:cNvPicPr>
            <a:picLocks noChangeAspect="1"/>
          </p:cNvPicPr>
          <p:nvPr/>
        </p:nvPicPr>
        <p:blipFill rotWithShape="1">
          <a:blip r:embed="rId40"/>
          <a:srcRect l="11336" r="26510" b="14475"/>
          <a:stretch/>
        </p:blipFill>
        <p:spPr>
          <a:xfrm>
            <a:off x="2545151" y="2680529"/>
            <a:ext cx="436737" cy="600954"/>
          </a:xfrm>
          <a:prstGeom prst="rect">
            <a:avLst/>
          </a:prstGeom>
        </p:spPr>
      </p:pic>
      <p:pic>
        <p:nvPicPr>
          <p:cNvPr id="3" name="Bilde 2">
            <a:extLst>
              <a:ext uri="{FF2B5EF4-FFF2-40B4-BE49-F238E27FC236}">
                <a16:creationId xmlns:a16="http://schemas.microsoft.com/office/drawing/2014/main" id="{01A79A8B-F30F-5B72-9EEE-5F343E59A298}"/>
              </a:ext>
            </a:extLst>
          </p:cNvPr>
          <p:cNvPicPr>
            <a:picLocks noChangeAspect="1"/>
          </p:cNvPicPr>
          <p:nvPr/>
        </p:nvPicPr>
        <p:blipFill rotWithShape="1">
          <a:blip r:embed="rId41"/>
          <a:srcRect t="3248" r="7449" b="16239"/>
          <a:stretch/>
        </p:blipFill>
        <p:spPr>
          <a:xfrm>
            <a:off x="9797714" y="2486398"/>
            <a:ext cx="439384" cy="659713"/>
          </a:xfrm>
          <a:prstGeom prst="rect">
            <a:avLst/>
          </a:prstGeom>
        </p:spPr>
      </p:pic>
      <p:pic>
        <p:nvPicPr>
          <p:cNvPr id="7" name="Bilde 6">
            <a:extLst>
              <a:ext uri="{FF2B5EF4-FFF2-40B4-BE49-F238E27FC236}">
                <a16:creationId xmlns:a16="http://schemas.microsoft.com/office/drawing/2014/main" id="{543EAC0B-F0C7-1707-2600-426C78F1B912}"/>
              </a:ext>
            </a:extLst>
          </p:cNvPr>
          <p:cNvPicPr>
            <a:picLocks noChangeAspect="1"/>
          </p:cNvPicPr>
          <p:nvPr/>
        </p:nvPicPr>
        <p:blipFill rotWithShape="1">
          <a:blip r:embed="rId42"/>
          <a:srcRect l="24883" t="9587" r="31757" b="47534"/>
          <a:stretch/>
        </p:blipFill>
        <p:spPr>
          <a:xfrm>
            <a:off x="877406" y="1251151"/>
            <a:ext cx="421655" cy="588672"/>
          </a:xfrm>
          <a:prstGeom prst="rect">
            <a:avLst/>
          </a:prstGeom>
        </p:spPr>
      </p:pic>
      <p:pic>
        <p:nvPicPr>
          <p:cNvPr id="17" name="Bilde 16">
            <a:extLst>
              <a:ext uri="{FF2B5EF4-FFF2-40B4-BE49-F238E27FC236}">
                <a16:creationId xmlns:a16="http://schemas.microsoft.com/office/drawing/2014/main" id="{613DE82D-C8F5-AA21-BDD8-8B4ABD74A179}"/>
              </a:ext>
            </a:extLst>
          </p:cNvPr>
          <p:cNvPicPr>
            <a:picLocks noChangeAspect="1"/>
          </p:cNvPicPr>
          <p:nvPr/>
        </p:nvPicPr>
        <p:blipFill rotWithShape="1">
          <a:blip r:embed="rId43"/>
          <a:srcRect l="18468" t="6017" r="19364" b="11494"/>
          <a:stretch/>
        </p:blipFill>
        <p:spPr>
          <a:xfrm>
            <a:off x="6600677" y="4217977"/>
            <a:ext cx="507068" cy="672802"/>
          </a:xfrm>
          <a:prstGeom prst="rect">
            <a:avLst/>
          </a:prstGeom>
        </p:spPr>
      </p:pic>
      <p:pic>
        <p:nvPicPr>
          <p:cNvPr id="21" name="Bilde 20">
            <a:extLst>
              <a:ext uri="{FF2B5EF4-FFF2-40B4-BE49-F238E27FC236}">
                <a16:creationId xmlns:a16="http://schemas.microsoft.com/office/drawing/2014/main" id="{BB999781-1AC3-DD7C-D507-8C8969AB62C5}"/>
              </a:ext>
            </a:extLst>
          </p:cNvPr>
          <p:cNvPicPr>
            <a:picLocks noChangeAspect="1"/>
          </p:cNvPicPr>
          <p:nvPr/>
        </p:nvPicPr>
        <p:blipFill rotWithShape="1">
          <a:blip r:embed="rId44"/>
          <a:srcRect l="9196" r="9857"/>
          <a:stretch/>
        </p:blipFill>
        <p:spPr>
          <a:xfrm>
            <a:off x="2543626" y="1960724"/>
            <a:ext cx="471179" cy="582079"/>
          </a:xfrm>
          <a:prstGeom prst="rect">
            <a:avLst/>
          </a:prstGeom>
        </p:spPr>
      </p:pic>
      <p:sp>
        <p:nvSpPr>
          <p:cNvPr id="22" name="TekstSylinder 21">
            <a:extLst>
              <a:ext uri="{FF2B5EF4-FFF2-40B4-BE49-F238E27FC236}">
                <a16:creationId xmlns:a16="http://schemas.microsoft.com/office/drawing/2014/main" id="{4D80D6CE-992D-C73A-CD11-8F5D972C3F2F}"/>
              </a:ext>
            </a:extLst>
          </p:cNvPr>
          <p:cNvSpPr txBox="1"/>
          <p:nvPr/>
        </p:nvSpPr>
        <p:spPr>
          <a:xfrm>
            <a:off x="3110245" y="2094202"/>
            <a:ext cx="785973" cy="323165"/>
          </a:xfrm>
          <a:prstGeom prst="rect">
            <a:avLst/>
          </a:prstGeom>
          <a:noFill/>
        </p:spPr>
        <p:txBody>
          <a:bodyPr wrap="square" lIns="0" tIns="0" rIns="0" bIns="0" rtlCol="0">
            <a:spAutoFit/>
          </a:bodyPr>
          <a:lstStyle/>
          <a:p>
            <a:pPr algn="l"/>
            <a:r>
              <a:rPr lang="nb-NO" sz="1050" dirty="0"/>
              <a:t>Helen Gjester</a:t>
            </a:r>
          </a:p>
          <a:p>
            <a:pPr algn="l"/>
            <a:r>
              <a:rPr lang="nb-NO" sz="1050" dirty="0"/>
              <a:t>Digital/EDIH</a:t>
            </a:r>
          </a:p>
        </p:txBody>
      </p:sp>
      <p:sp>
        <p:nvSpPr>
          <p:cNvPr id="24" name="TekstSylinder 23">
            <a:extLst>
              <a:ext uri="{FF2B5EF4-FFF2-40B4-BE49-F238E27FC236}">
                <a16:creationId xmlns:a16="http://schemas.microsoft.com/office/drawing/2014/main" id="{DF9BCF50-D00D-22CC-57CE-986F98A577D2}"/>
              </a:ext>
            </a:extLst>
          </p:cNvPr>
          <p:cNvSpPr txBox="1"/>
          <p:nvPr/>
        </p:nvSpPr>
        <p:spPr>
          <a:xfrm>
            <a:off x="8020202" y="527831"/>
            <a:ext cx="3938559" cy="646331"/>
          </a:xfrm>
          <a:prstGeom prst="rect">
            <a:avLst/>
          </a:prstGeom>
          <a:noFill/>
          <a:ln w="28575">
            <a:solidFill>
              <a:srgbClr val="FF0000"/>
            </a:solidFill>
          </a:ln>
        </p:spPr>
        <p:txBody>
          <a:bodyPr wrap="square" rtlCol="0">
            <a:spAutoFit/>
          </a:bodyPr>
          <a:lstStyle/>
          <a:p>
            <a:r>
              <a:rPr lang="en-US"/>
              <a:t> + NCP colleagues at the Norwegian Research Council </a:t>
            </a:r>
            <a:r>
              <a:rPr lang="en-US" dirty="0" err="1">
                <a:hlinkClick r:id="rId45"/>
              </a:rPr>
              <a:t>Liste</a:t>
            </a:r>
            <a:endParaRPr lang="en-US" dirty="0"/>
          </a:p>
        </p:txBody>
      </p:sp>
      <p:pic>
        <p:nvPicPr>
          <p:cNvPr id="1026" name="Picture 2" descr="bilde">
            <a:extLst>
              <a:ext uri="{FF2B5EF4-FFF2-40B4-BE49-F238E27FC236}">
                <a16:creationId xmlns:a16="http://schemas.microsoft.com/office/drawing/2014/main" id="{FBDA4270-A8F7-E0D1-4124-A559BF6B9B8A}"/>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885824" y="3381370"/>
            <a:ext cx="450529"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1">
            <a:extLst>
              <a:ext uri="{FF2B5EF4-FFF2-40B4-BE49-F238E27FC236}">
                <a16:creationId xmlns:a16="http://schemas.microsoft.com/office/drawing/2014/main" id="{AFA1A59E-181C-E8E0-643D-B896EE53F977}"/>
              </a:ext>
            </a:extLst>
          </p:cNvPr>
          <p:cNvSpPr txBox="1"/>
          <p:nvPr/>
        </p:nvSpPr>
        <p:spPr>
          <a:xfrm>
            <a:off x="1403318" y="3400398"/>
            <a:ext cx="987133" cy="46166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000">
                <a:solidFill>
                  <a:srgbClr val="000000"/>
                </a:solidFill>
                <a:latin typeface="Calibri"/>
              </a:rPr>
              <a:t>Rosa Maria Correa Rodriguez</a:t>
            </a:r>
            <a:endParaRPr kumimoji="0" lang="nb-NO" sz="10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000000"/>
                </a:solidFill>
                <a:effectLst/>
                <a:uLnTx/>
                <a:uFillTx/>
                <a:latin typeface="Calibri"/>
                <a:ea typeface="+mn-ea"/>
                <a:cs typeface="+mn-cs"/>
              </a:rPr>
              <a:t>COSME+EEN</a:t>
            </a:r>
          </a:p>
        </p:txBody>
      </p:sp>
      <p:pic>
        <p:nvPicPr>
          <p:cNvPr id="32" name="Bilde 31">
            <a:extLst>
              <a:ext uri="{FF2B5EF4-FFF2-40B4-BE49-F238E27FC236}">
                <a16:creationId xmlns:a16="http://schemas.microsoft.com/office/drawing/2014/main" id="{1BF0EEF6-E6B7-F1AE-61D0-A3E0AC226920}"/>
              </a:ext>
            </a:extLst>
          </p:cNvPr>
          <p:cNvPicPr>
            <a:picLocks noChangeAspect="1"/>
          </p:cNvPicPr>
          <p:nvPr/>
        </p:nvPicPr>
        <p:blipFill>
          <a:blip r:embed="rId35"/>
          <a:stretch>
            <a:fillRect/>
          </a:stretch>
        </p:blipFill>
        <p:spPr>
          <a:xfrm>
            <a:off x="2336351" y="4745953"/>
            <a:ext cx="477745" cy="482428"/>
          </a:xfrm>
          <a:prstGeom prst="rect">
            <a:avLst/>
          </a:prstGeom>
        </p:spPr>
      </p:pic>
      <p:sp>
        <p:nvSpPr>
          <p:cNvPr id="34" name="TextBox 80">
            <a:extLst>
              <a:ext uri="{FF2B5EF4-FFF2-40B4-BE49-F238E27FC236}">
                <a16:creationId xmlns:a16="http://schemas.microsoft.com/office/drawing/2014/main" id="{459DD606-48B2-A00E-9AE1-1C5E376422C7}"/>
              </a:ext>
            </a:extLst>
          </p:cNvPr>
          <p:cNvSpPr txBox="1"/>
          <p:nvPr/>
        </p:nvSpPr>
        <p:spPr>
          <a:xfrm>
            <a:off x="2186725" y="5191469"/>
            <a:ext cx="738120" cy="215444"/>
          </a:xfrm>
          <a:prstGeom prst="rect">
            <a:avLst/>
          </a:prstGeom>
          <a:noFill/>
        </p:spPr>
        <p:txBody>
          <a:bodyPr wrap="square">
            <a:spAutoFit/>
          </a:bodyPr>
          <a:lstStyle/>
          <a:p>
            <a:pPr algn="ctr"/>
            <a:r>
              <a:rPr lang="nb-NO" sz="800" dirty="0">
                <a:solidFill>
                  <a:srgbClr val="333333"/>
                </a:solidFill>
                <a:latin typeface="Segoe UI Web Light"/>
              </a:rPr>
              <a:t>01.03.24</a:t>
            </a:r>
            <a:endParaRPr lang="nb-NO" sz="800" b="0" i="0" dirty="0">
              <a:solidFill>
                <a:srgbClr val="333333"/>
              </a:solidFill>
              <a:effectLst/>
              <a:latin typeface="Segoe UI Web Light"/>
            </a:endParaRPr>
          </a:p>
        </p:txBody>
      </p:sp>
      <p:sp>
        <p:nvSpPr>
          <p:cNvPr id="37" name="TextBox 80">
            <a:extLst>
              <a:ext uri="{FF2B5EF4-FFF2-40B4-BE49-F238E27FC236}">
                <a16:creationId xmlns:a16="http://schemas.microsoft.com/office/drawing/2014/main" id="{2112B76E-BFD7-84D5-3426-4AF0E17B09FF}"/>
              </a:ext>
            </a:extLst>
          </p:cNvPr>
          <p:cNvSpPr txBox="1"/>
          <p:nvPr/>
        </p:nvSpPr>
        <p:spPr>
          <a:xfrm>
            <a:off x="2037430" y="6044240"/>
            <a:ext cx="617220"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333333"/>
                </a:solidFill>
                <a:effectLst/>
                <a:uLnTx/>
                <a:uFillTx/>
                <a:latin typeface="Segoe UI Web Light"/>
                <a:ea typeface="+mn-ea"/>
                <a:cs typeface="+mn-cs"/>
              </a:rPr>
              <a:t>Nils Skarland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333333"/>
                </a:solidFill>
                <a:effectLst/>
                <a:uLnTx/>
                <a:uFillTx/>
                <a:latin typeface="Segoe UI Web Light"/>
                <a:ea typeface="+mn-ea"/>
                <a:cs typeface="+mn-cs"/>
              </a:rPr>
              <a:t>EDF</a:t>
            </a:r>
          </a:p>
        </p:txBody>
      </p:sp>
      <p:pic>
        <p:nvPicPr>
          <p:cNvPr id="1036" name="Picture 12">
            <a:extLst>
              <a:ext uri="{FF2B5EF4-FFF2-40B4-BE49-F238E27FC236}">
                <a16:creationId xmlns:a16="http://schemas.microsoft.com/office/drawing/2014/main" id="{8E833DFD-2230-6E56-5512-CE43CDF13048}"/>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2145401" y="5465878"/>
            <a:ext cx="380479" cy="57071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t bilde som inneholder person, vegg, innendørs, smilende&#10;&#10;Automatisk generert beskrivelse">
            <a:extLst>
              <a:ext uri="{FF2B5EF4-FFF2-40B4-BE49-F238E27FC236}">
                <a16:creationId xmlns:a16="http://schemas.microsoft.com/office/drawing/2014/main" id="{84B29060-8788-8376-9657-31B36FBBB579}"/>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6900822" y="5178113"/>
            <a:ext cx="550142" cy="67072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B0B952A8-F1A2-888C-0D76-D6D2E16F2BCA}"/>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8131969" y="1609280"/>
            <a:ext cx="504825" cy="619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Research Council of Norway - Wikipedia">
            <a:extLst>
              <a:ext uri="{FF2B5EF4-FFF2-40B4-BE49-F238E27FC236}">
                <a16:creationId xmlns:a16="http://schemas.microsoft.com/office/drawing/2014/main" id="{EC15E058-B861-1C3C-E56D-CE4BC01D3AB1}"/>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6494990" y="617587"/>
            <a:ext cx="1417416" cy="476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06021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9C6DF860-D988-CA30-EF58-0B647BA849D1}"/>
              </a:ext>
            </a:extLst>
          </p:cNvPr>
          <p:cNvSpPr>
            <a:spLocks noGrp="1"/>
          </p:cNvSpPr>
          <p:nvPr>
            <p:ph type="body" sz="quarter" idx="17"/>
          </p:nvPr>
        </p:nvSpPr>
        <p:spPr>
          <a:xfrm>
            <a:off x="511537" y="1000351"/>
            <a:ext cx="11422556" cy="4103410"/>
          </a:xfrm>
        </p:spPr>
        <p:txBody>
          <a:bodyPr>
            <a:noAutofit/>
          </a:bodyPr>
          <a:lstStyle/>
          <a:p>
            <a:pPr algn="l"/>
            <a:r>
              <a:rPr lang="nb-NO" sz="1600" b="1" i="0" dirty="0">
                <a:effectLst/>
              </a:rPr>
              <a:t>General for </a:t>
            </a:r>
            <a:r>
              <a:rPr lang="nb-NO" sz="1600" b="1" i="0" dirty="0" err="1">
                <a:effectLst/>
              </a:rPr>
              <a:t>Horizon</a:t>
            </a:r>
            <a:r>
              <a:rPr lang="nb-NO" sz="1600" b="1" i="0" dirty="0">
                <a:effectLst/>
              </a:rPr>
              <a:t> Europe and </a:t>
            </a:r>
            <a:r>
              <a:rPr lang="nb-NO" sz="1600" b="1" i="0" dirty="0" err="1">
                <a:effectLst/>
              </a:rPr>
              <a:t>partnerships</a:t>
            </a:r>
            <a:r>
              <a:rPr lang="nb-NO" sz="1600" b="1" i="0" dirty="0">
                <a:effectLst/>
              </a:rPr>
              <a:t>: </a:t>
            </a:r>
          </a:p>
          <a:p>
            <a:pPr marL="342900" indent="-342900" algn="l">
              <a:buFont typeface="Arial" panose="020B0604020202020204" pitchFamily="34" charset="0"/>
              <a:buChar char="•"/>
            </a:pPr>
            <a:r>
              <a:rPr lang="nb-NO" sz="1600" i="0" dirty="0">
                <a:effectLst/>
              </a:rPr>
              <a:t>Minimum </a:t>
            </a:r>
            <a:r>
              <a:rPr lang="nb-NO" sz="1600" i="0" dirty="0" err="1">
                <a:effectLst/>
              </a:rPr>
              <a:t>three</a:t>
            </a:r>
            <a:r>
              <a:rPr lang="nb-NO" sz="1600" i="0" dirty="0">
                <a:effectLst/>
              </a:rPr>
              <a:t> partners from </a:t>
            </a:r>
            <a:r>
              <a:rPr lang="nb-NO" sz="1600" i="0" dirty="0" err="1">
                <a:effectLst/>
              </a:rPr>
              <a:t>three</a:t>
            </a:r>
            <a:r>
              <a:rPr lang="nb-NO" sz="1600" i="0" dirty="0">
                <a:effectLst/>
              </a:rPr>
              <a:t> </a:t>
            </a:r>
            <a:r>
              <a:rPr lang="nb-NO" sz="1600" i="0" dirty="0" err="1">
                <a:effectLst/>
              </a:rPr>
              <a:t>countries</a:t>
            </a:r>
            <a:r>
              <a:rPr lang="nb-NO" sz="1600" i="0" dirty="0">
                <a:effectLst/>
              </a:rPr>
              <a:t> – Norway = «country»</a:t>
            </a:r>
          </a:p>
          <a:p>
            <a:pPr marL="342900" indent="-342900" algn="l">
              <a:buFont typeface="Arial" panose="020B0604020202020204" pitchFamily="34" charset="0"/>
              <a:buChar char="•"/>
            </a:pPr>
            <a:r>
              <a:rPr lang="nb-NO" sz="1600" dirty="0" err="1"/>
              <a:t>Check</a:t>
            </a:r>
            <a:r>
              <a:rPr lang="nb-NO" sz="1600" dirty="0"/>
              <a:t> TRL </a:t>
            </a:r>
            <a:r>
              <a:rPr lang="nb-NO" sz="1600" dirty="0" err="1"/>
              <a:t>level</a:t>
            </a:r>
            <a:r>
              <a:rPr lang="nb-NO" sz="1600" dirty="0"/>
              <a:t>- </a:t>
            </a:r>
            <a:r>
              <a:rPr lang="nb-NO" sz="1600" dirty="0" err="1"/>
              <a:t>both</a:t>
            </a:r>
            <a:r>
              <a:rPr lang="nb-NO" sz="1600" dirty="0"/>
              <a:t> start and </a:t>
            </a:r>
            <a:r>
              <a:rPr lang="nb-NO" sz="1600" dirty="0" err="1"/>
              <a:t>expected</a:t>
            </a:r>
            <a:r>
              <a:rPr lang="nb-NO" sz="1600" dirty="0"/>
              <a:t> end</a:t>
            </a:r>
            <a:endParaRPr lang="nb-NO" sz="1600" i="0" dirty="0">
              <a:effectLst/>
            </a:endParaRPr>
          </a:p>
          <a:p>
            <a:pPr marL="342900" indent="-342900" algn="l">
              <a:buFont typeface="Arial" panose="020B0604020202020204" pitchFamily="34" charset="0"/>
              <a:buChar char="•"/>
            </a:pPr>
            <a:r>
              <a:rPr lang="nb-NO" sz="1600" dirty="0" err="1"/>
              <a:t>Look</a:t>
            </a:r>
            <a:r>
              <a:rPr lang="nb-NO" sz="1600" dirty="0"/>
              <a:t> at </a:t>
            </a:r>
            <a:r>
              <a:rPr lang="nb-NO" sz="1600" dirty="0" err="1"/>
              <a:t>the</a:t>
            </a:r>
            <a:r>
              <a:rPr lang="nb-NO" sz="1600" dirty="0"/>
              <a:t> </a:t>
            </a:r>
            <a:r>
              <a:rPr lang="nb-NO" sz="1600" dirty="0" err="1"/>
              <a:t>bigger</a:t>
            </a:r>
            <a:r>
              <a:rPr lang="nb-NO" sz="1600" dirty="0"/>
              <a:t> </a:t>
            </a:r>
            <a:r>
              <a:rPr lang="nb-NO" sz="1600" dirty="0" err="1"/>
              <a:t>picture</a:t>
            </a:r>
            <a:r>
              <a:rPr lang="nb-NO" sz="1600" dirty="0"/>
              <a:t> – </a:t>
            </a:r>
            <a:r>
              <a:rPr lang="nb-NO" sz="1600" dirty="0" err="1"/>
              <a:t>think</a:t>
            </a:r>
            <a:r>
              <a:rPr lang="nb-NO" sz="1600" dirty="0"/>
              <a:t> </a:t>
            </a:r>
            <a:r>
              <a:rPr lang="nb-NO" sz="1600" dirty="0" err="1"/>
              <a:t>outside</a:t>
            </a:r>
            <a:r>
              <a:rPr lang="nb-NO" sz="1600" dirty="0"/>
              <a:t> </a:t>
            </a:r>
            <a:r>
              <a:rPr lang="nb-NO" sz="1600" dirty="0" err="1"/>
              <a:t>the</a:t>
            </a:r>
            <a:r>
              <a:rPr lang="nb-NO" sz="1600" dirty="0"/>
              <a:t> </a:t>
            </a:r>
            <a:r>
              <a:rPr lang="nb-NO" sz="1600" dirty="0" err="1"/>
              <a:t>box</a:t>
            </a:r>
            <a:r>
              <a:rPr lang="nb-NO" sz="1600" dirty="0"/>
              <a:t> </a:t>
            </a:r>
            <a:r>
              <a:rPr lang="nb-NO" sz="1600" dirty="0" err="1"/>
              <a:t>reg</a:t>
            </a:r>
            <a:r>
              <a:rPr lang="nb-NO" sz="1600" dirty="0"/>
              <a:t>. partners, </a:t>
            </a:r>
            <a:r>
              <a:rPr lang="nb-NO" sz="1600" dirty="0" err="1"/>
              <a:t>customers</a:t>
            </a:r>
            <a:r>
              <a:rPr lang="nb-NO" sz="1600" dirty="0"/>
              <a:t>, </a:t>
            </a:r>
            <a:r>
              <a:rPr lang="nb-NO" sz="1600" dirty="0" err="1"/>
              <a:t>project</a:t>
            </a:r>
            <a:r>
              <a:rPr lang="nb-NO" sz="1600" dirty="0"/>
              <a:t> angel, a.m.</a:t>
            </a:r>
          </a:p>
          <a:p>
            <a:pPr marL="342900" indent="-342900" algn="l">
              <a:buFont typeface="Arial" panose="020B0604020202020204" pitchFamily="34" charset="0"/>
              <a:buChar char="•"/>
            </a:pPr>
            <a:r>
              <a:rPr lang="nb-NO" sz="1600" dirty="0"/>
              <a:t>Crossover </a:t>
            </a:r>
            <a:r>
              <a:rPr lang="nb-NO" sz="1600" dirty="0" err="1"/>
              <a:t>competencies</a:t>
            </a:r>
            <a:r>
              <a:rPr lang="nb-NO" sz="1600" dirty="0"/>
              <a:t> </a:t>
            </a:r>
            <a:r>
              <a:rPr lang="nb-NO" sz="1600" dirty="0" err="1"/>
              <a:t>needed</a:t>
            </a:r>
            <a:r>
              <a:rPr lang="nb-NO" sz="1600" dirty="0"/>
              <a:t>?</a:t>
            </a:r>
          </a:p>
          <a:p>
            <a:pPr marL="342900" indent="-342900" algn="l">
              <a:buFont typeface="Arial" panose="020B0604020202020204" pitchFamily="34" charset="0"/>
              <a:buChar char="•"/>
            </a:pPr>
            <a:r>
              <a:rPr lang="nb-NO" sz="1600" dirty="0"/>
              <a:t>Show synergiens </a:t>
            </a:r>
            <a:r>
              <a:rPr lang="nb-NO" sz="1600" dirty="0" err="1"/>
              <a:t>with</a:t>
            </a:r>
            <a:r>
              <a:rPr lang="nb-NO" sz="1600" dirty="0"/>
              <a:t> </a:t>
            </a:r>
            <a:r>
              <a:rPr lang="nb-NO" sz="1600" dirty="0" err="1"/>
              <a:t>other</a:t>
            </a:r>
            <a:r>
              <a:rPr lang="nb-NO" sz="1600" dirty="0"/>
              <a:t> EU </a:t>
            </a:r>
            <a:r>
              <a:rPr lang="nb-NO" sz="1600" dirty="0" err="1"/>
              <a:t>projects</a:t>
            </a:r>
            <a:r>
              <a:rPr lang="nb-NO" sz="1600" dirty="0"/>
              <a:t> or </a:t>
            </a:r>
            <a:r>
              <a:rPr lang="en-US" sz="1600" dirty="0" err="1"/>
              <a:t>programes</a:t>
            </a:r>
            <a:endParaRPr lang="en-US" sz="1600" dirty="0"/>
          </a:p>
          <a:p>
            <a:pPr marL="342900" indent="-342900" algn="l">
              <a:buFont typeface="Arial" panose="020B0604020202020204" pitchFamily="34" charset="0"/>
              <a:buChar char="•"/>
            </a:pPr>
            <a:r>
              <a:rPr lang="nb-NO" sz="1600" dirty="0" err="1"/>
              <a:t>Check</a:t>
            </a:r>
            <a:r>
              <a:rPr lang="nb-NO" sz="1600" dirty="0"/>
              <a:t> </a:t>
            </a:r>
            <a:r>
              <a:rPr lang="nb-NO" sz="1600" dirty="0" err="1"/>
              <a:t>policies</a:t>
            </a:r>
            <a:r>
              <a:rPr lang="nb-NO" sz="1600" dirty="0"/>
              <a:t>, </a:t>
            </a:r>
            <a:r>
              <a:rPr lang="nb-NO" sz="1600" dirty="0" err="1"/>
              <a:t>strategies</a:t>
            </a:r>
            <a:r>
              <a:rPr lang="nb-NO" sz="1600" dirty="0"/>
              <a:t> and </a:t>
            </a:r>
            <a:r>
              <a:rPr lang="nb-NO" sz="1600" dirty="0" err="1"/>
              <a:t>guidlines</a:t>
            </a:r>
            <a:endParaRPr lang="nb-NO" sz="1600" dirty="0"/>
          </a:p>
          <a:p>
            <a:pPr marL="342900" indent="-342900" algn="l">
              <a:buFont typeface="Arial" panose="020B0604020202020204" pitchFamily="34" charset="0"/>
              <a:buChar char="•"/>
            </a:pPr>
            <a:r>
              <a:rPr lang="nb-NO" sz="1600" i="0" dirty="0" err="1">
                <a:effectLst/>
              </a:rPr>
              <a:t>Role</a:t>
            </a:r>
            <a:r>
              <a:rPr lang="nb-NO" sz="1600" i="0" dirty="0">
                <a:effectLst/>
              </a:rPr>
              <a:t> in a </a:t>
            </a:r>
            <a:r>
              <a:rPr lang="nb-NO" sz="1600" i="0" dirty="0" err="1">
                <a:effectLst/>
              </a:rPr>
              <a:t>consotium</a:t>
            </a:r>
            <a:r>
              <a:rPr lang="nb-NO" sz="1600" i="0" dirty="0">
                <a:effectLst/>
              </a:rPr>
              <a:t>: leader </a:t>
            </a:r>
            <a:r>
              <a:rPr lang="nb-NO" sz="1600" i="0" dirty="0" err="1">
                <a:effectLst/>
              </a:rPr>
              <a:t>vs</a:t>
            </a:r>
            <a:r>
              <a:rPr lang="nb-NO" sz="1600" i="0" dirty="0">
                <a:effectLst/>
              </a:rPr>
              <a:t> </a:t>
            </a:r>
            <a:r>
              <a:rPr lang="nb-NO" sz="1600" i="0" dirty="0" err="1">
                <a:effectLst/>
              </a:rPr>
              <a:t>particpaint</a:t>
            </a:r>
            <a:endParaRPr lang="nb-NO" sz="1600" i="0" dirty="0">
              <a:effectLst/>
            </a:endParaRPr>
          </a:p>
          <a:p>
            <a:pPr marL="342900" indent="-342900" algn="l">
              <a:buFont typeface="Arial" panose="020B0604020202020204" pitchFamily="34" charset="0"/>
              <a:buChar char="•"/>
            </a:pPr>
            <a:r>
              <a:rPr lang="nb-NO" sz="1600" i="0" dirty="0">
                <a:effectLst/>
              </a:rPr>
              <a:t>Research Innovation Action and Innovation Action – </a:t>
            </a:r>
            <a:r>
              <a:rPr lang="nb-NO" sz="1600" i="0" dirty="0" err="1">
                <a:effectLst/>
              </a:rPr>
              <a:t>coverage</a:t>
            </a:r>
            <a:r>
              <a:rPr lang="nb-NO" sz="1600" i="0" dirty="0">
                <a:effectLst/>
              </a:rPr>
              <a:t> for </a:t>
            </a:r>
            <a:r>
              <a:rPr lang="nb-NO" sz="1600" i="0" dirty="0" err="1">
                <a:effectLst/>
              </a:rPr>
              <a:t>companies</a:t>
            </a:r>
            <a:r>
              <a:rPr lang="nb-NO" sz="1600" i="0" dirty="0">
                <a:effectLst/>
              </a:rPr>
              <a:t> = 70%, </a:t>
            </a:r>
            <a:r>
              <a:rPr lang="nb-NO" sz="1600" i="0" dirty="0" err="1">
                <a:effectLst/>
              </a:rPr>
              <a:t>coverage</a:t>
            </a:r>
            <a:r>
              <a:rPr lang="nb-NO" sz="1600" i="0" dirty="0">
                <a:effectLst/>
              </a:rPr>
              <a:t> for </a:t>
            </a:r>
            <a:r>
              <a:rPr lang="nb-NO" sz="1600" i="0" dirty="0" err="1">
                <a:effectLst/>
              </a:rPr>
              <a:t>NGO’s</a:t>
            </a:r>
            <a:r>
              <a:rPr lang="nb-NO" sz="1600" i="0" dirty="0">
                <a:effectLst/>
              </a:rPr>
              <a:t>, </a:t>
            </a:r>
            <a:r>
              <a:rPr lang="nb-NO" sz="1600" i="0" dirty="0" err="1">
                <a:effectLst/>
              </a:rPr>
              <a:t>clusters</a:t>
            </a:r>
            <a:r>
              <a:rPr lang="nb-NO" sz="1600" i="0" dirty="0">
                <a:effectLst/>
              </a:rPr>
              <a:t>, R&amp;D </a:t>
            </a:r>
            <a:r>
              <a:rPr lang="en-US" sz="1600" i="0" dirty="0" err="1">
                <a:effectLst/>
              </a:rPr>
              <a:t>instituts</a:t>
            </a:r>
            <a:r>
              <a:rPr lang="nb-NO" sz="1600" i="0" dirty="0">
                <a:effectLst/>
              </a:rPr>
              <a:t> = 100%</a:t>
            </a:r>
          </a:p>
          <a:p>
            <a:pPr algn="l"/>
            <a:endParaRPr lang="nb-NO" sz="1600" b="1" i="0" dirty="0">
              <a:effectLst/>
            </a:endParaRPr>
          </a:p>
          <a:p>
            <a:pPr algn="l"/>
            <a:r>
              <a:rPr lang="nb-NO" sz="1600" b="1" i="0" dirty="0" err="1">
                <a:effectLst/>
              </a:rPr>
              <a:t>Specific</a:t>
            </a:r>
            <a:r>
              <a:rPr lang="nb-NO" sz="1600" b="1" i="0" dirty="0">
                <a:effectLst/>
              </a:rPr>
              <a:t> for </a:t>
            </a:r>
            <a:r>
              <a:rPr lang="nb-NO" sz="1600" b="1" dirty="0" err="1"/>
              <a:t>EU’s</a:t>
            </a:r>
            <a:r>
              <a:rPr lang="nb-NO" sz="1600" b="1" dirty="0"/>
              <a:t> </a:t>
            </a:r>
            <a:r>
              <a:rPr lang="nb-NO" sz="1600" b="1" dirty="0" err="1"/>
              <a:t>p</a:t>
            </a:r>
            <a:r>
              <a:rPr lang="nb-NO" sz="1600" b="1" i="0" dirty="0" err="1">
                <a:effectLst/>
              </a:rPr>
              <a:t>artnships</a:t>
            </a:r>
            <a:r>
              <a:rPr lang="nb-NO" sz="1600" b="1" i="0" dirty="0">
                <a:effectLst/>
              </a:rPr>
              <a:t>:</a:t>
            </a:r>
          </a:p>
          <a:p>
            <a:pPr marL="285750" indent="-285750" algn="l">
              <a:buFont typeface="Arial" panose="020B0604020202020204" pitchFamily="34" charset="0"/>
              <a:buChar char="•"/>
            </a:pPr>
            <a:r>
              <a:rPr lang="nb-NO" sz="1600" i="0" dirty="0">
                <a:effectLst/>
              </a:rPr>
              <a:t>Max </a:t>
            </a:r>
            <a:r>
              <a:rPr lang="nb-NO" sz="1600" i="0" dirty="0" err="1">
                <a:effectLst/>
              </a:rPr>
              <a:t>funding</a:t>
            </a:r>
            <a:r>
              <a:rPr lang="nb-NO" sz="1600" i="0" dirty="0">
                <a:effectLst/>
              </a:rPr>
              <a:t> </a:t>
            </a:r>
            <a:r>
              <a:rPr lang="nb-NO" sz="1600" dirty="0"/>
              <a:t>per </a:t>
            </a:r>
            <a:r>
              <a:rPr lang="nb-NO" sz="1600" dirty="0" err="1"/>
              <a:t>call</a:t>
            </a:r>
            <a:r>
              <a:rPr lang="nb-NO" sz="1600" dirty="0"/>
              <a:t> – lump sum: Applications </a:t>
            </a:r>
            <a:r>
              <a:rPr lang="en-US" sz="1600" dirty="0"/>
              <a:t>exceeding</a:t>
            </a:r>
            <a:r>
              <a:rPr lang="nb-NO" sz="1600" dirty="0"/>
              <a:t> </a:t>
            </a:r>
            <a:r>
              <a:rPr lang="nb-NO" sz="1600" dirty="0" err="1"/>
              <a:t>the</a:t>
            </a:r>
            <a:r>
              <a:rPr lang="nb-NO" sz="1600" dirty="0"/>
              <a:t> </a:t>
            </a:r>
            <a:r>
              <a:rPr lang="nb-NO" sz="1600" dirty="0" err="1"/>
              <a:t>funding</a:t>
            </a:r>
            <a:r>
              <a:rPr lang="nb-NO" sz="1600" dirty="0"/>
              <a:t> </a:t>
            </a:r>
            <a:r>
              <a:rPr lang="nb-NO" sz="1600" dirty="0" err="1"/>
              <a:t>budget</a:t>
            </a:r>
            <a:r>
              <a:rPr lang="nb-NO" sz="1600" dirty="0"/>
              <a:t> </a:t>
            </a:r>
            <a:r>
              <a:rPr lang="nb-NO" sz="1600" dirty="0" err="1"/>
              <a:t>will</a:t>
            </a:r>
            <a:r>
              <a:rPr lang="nb-NO" sz="1600" dirty="0"/>
              <a:t> not be </a:t>
            </a:r>
            <a:r>
              <a:rPr lang="nb-NO" sz="1600" dirty="0" err="1"/>
              <a:t>evaluated</a:t>
            </a:r>
            <a:endParaRPr lang="nb-NO" sz="1600" i="0" dirty="0">
              <a:effectLst/>
            </a:endParaRPr>
          </a:p>
          <a:p>
            <a:pPr marL="285750" indent="-285750" algn="l">
              <a:buFont typeface="Arial" panose="020B0604020202020204" pitchFamily="34" charset="0"/>
              <a:buChar char="•"/>
            </a:pPr>
            <a:r>
              <a:rPr lang="en-US" sz="1600" dirty="0"/>
              <a:t>Minimum </a:t>
            </a:r>
            <a:r>
              <a:rPr lang="en-US" sz="1600" u="sng" dirty="0"/>
              <a:t>one</a:t>
            </a:r>
            <a:r>
              <a:rPr lang="en-US" sz="1600" dirty="0"/>
              <a:t> consortium partner must be member in </a:t>
            </a:r>
            <a:r>
              <a:rPr lang="en-US" sz="1600" i="0" dirty="0">
                <a:effectLst/>
              </a:rPr>
              <a:t>Hydrogen Europe or Hydrogen Europe Research</a:t>
            </a:r>
            <a:r>
              <a:rPr lang="en-US" sz="1600" dirty="0"/>
              <a:t> (same accounts for other </a:t>
            </a:r>
            <a:r>
              <a:rPr lang="en-US" sz="1600" dirty="0" err="1"/>
              <a:t>partnerhsips</a:t>
            </a:r>
            <a:r>
              <a:rPr lang="en-US" sz="1600" dirty="0"/>
              <a:t>)</a:t>
            </a:r>
          </a:p>
          <a:p>
            <a:pPr marL="285750" indent="-285750" algn="l">
              <a:buFont typeface="Arial" panose="020B0604020202020204" pitchFamily="34" charset="0"/>
              <a:buChar char="•"/>
            </a:pPr>
            <a:r>
              <a:rPr lang="nb-NO" sz="1600" i="0" dirty="0">
                <a:effectLst/>
              </a:rPr>
              <a:t>Equipment and material </a:t>
            </a:r>
            <a:r>
              <a:rPr lang="nb-NO" sz="1600" i="0" dirty="0" err="1">
                <a:effectLst/>
              </a:rPr>
              <a:t>costs</a:t>
            </a:r>
            <a:r>
              <a:rPr lang="nb-NO" sz="1600" i="0" dirty="0">
                <a:effectLst/>
              </a:rPr>
              <a:t>: </a:t>
            </a:r>
            <a:r>
              <a:rPr lang="nb-NO" sz="1600" i="1" dirty="0" err="1">
                <a:effectLst/>
              </a:rPr>
              <a:t>Purchases</a:t>
            </a:r>
            <a:r>
              <a:rPr lang="nb-NO" sz="1600" i="1" dirty="0">
                <a:effectLst/>
              </a:rPr>
              <a:t> </a:t>
            </a:r>
            <a:r>
              <a:rPr lang="nb-NO" sz="1600" i="1" dirty="0" err="1">
                <a:effectLst/>
              </a:rPr>
              <a:t>of</a:t>
            </a:r>
            <a:r>
              <a:rPr lang="nb-NO" sz="1600" i="1" dirty="0">
                <a:effectLst/>
              </a:rPr>
              <a:t> </a:t>
            </a:r>
            <a:r>
              <a:rPr lang="nb-NO" sz="1600" i="1" dirty="0" err="1">
                <a:effectLst/>
              </a:rPr>
              <a:t>equipment</a:t>
            </a:r>
            <a:r>
              <a:rPr lang="nb-NO" sz="1600" i="1" dirty="0">
                <a:effectLst/>
              </a:rPr>
              <a:t>, </a:t>
            </a:r>
            <a:r>
              <a:rPr lang="nb-NO" sz="1600" i="1" dirty="0" err="1">
                <a:effectLst/>
              </a:rPr>
              <a:t>infrastructure</a:t>
            </a:r>
            <a:r>
              <a:rPr lang="nb-NO" sz="1600" i="1" dirty="0">
                <a:effectLst/>
              </a:rPr>
              <a:t> or </a:t>
            </a:r>
            <a:r>
              <a:rPr lang="nb-NO" sz="1600" i="1" dirty="0" err="1">
                <a:effectLst/>
              </a:rPr>
              <a:t>other</a:t>
            </a:r>
            <a:r>
              <a:rPr lang="nb-NO" sz="1600" i="1" dirty="0">
                <a:effectLst/>
              </a:rPr>
              <a:t> </a:t>
            </a:r>
            <a:r>
              <a:rPr lang="nb-NO" sz="1600" i="1" dirty="0" err="1">
                <a:effectLst/>
              </a:rPr>
              <a:t>assets</a:t>
            </a:r>
            <a:r>
              <a:rPr lang="nb-NO" sz="1600" i="1" dirty="0">
                <a:effectLst/>
              </a:rPr>
              <a:t> used for </a:t>
            </a:r>
            <a:r>
              <a:rPr lang="nb-NO" sz="1600" i="1" dirty="0" err="1">
                <a:effectLst/>
              </a:rPr>
              <a:t>the</a:t>
            </a:r>
            <a:r>
              <a:rPr lang="nb-NO" sz="1600" i="1" dirty="0">
                <a:effectLst/>
              </a:rPr>
              <a:t> action must be </a:t>
            </a:r>
            <a:r>
              <a:rPr lang="nb-NO" sz="1600" i="1" dirty="0" err="1">
                <a:effectLst/>
              </a:rPr>
              <a:t>declared</a:t>
            </a:r>
            <a:r>
              <a:rPr lang="nb-NO" sz="1600" i="1" dirty="0">
                <a:effectLst/>
              </a:rPr>
              <a:t> as </a:t>
            </a:r>
            <a:r>
              <a:rPr lang="nb-NO" sz="1600" i="1" dirty="0" err="1">
                <a:effectLst/>
              </a:rPr>
              <a:t>depreciation</a:t>
            </a:r>
            <a:r>
              <a:rPr lang="nb-NO" sz="1600" i="1" dirty="0">
                <a:effectLst/>
              </a:rPr>
              <a:t> </a:t>
            </a:r>
            <a:r>
              <a:rPr lang="nb-NO" sz="1600" i="1" dirty="0" err="1">
                <a:effectLst/>
              </a:rPr>
              <a:t>costs</a:t>
            </a:r>
            <a:r>
              <a:rPr lang="nb-NO" sz="1600" i="1" dirty="0">
                <a:effectLst/>
              </a:rPr>
              <a:t>. </a:t>
            </a:r>
            <a:r>
              <a:rPr lang="nb-NO" sz="1600" i="1" dirty="0" err="1">
                <a:effectLst/>
              </a:rPr>
              <a:t>However</a:t>
            </a:r>
            <a:r>
              <a:rPr lang="nb-NO" sz="1600" i="1" dirty="0">
                <a:effectLst/>
              </a:rPr>
              <a:t>, for </a:t>
            </a:r>
            <a:r>
              <a:rPr lang="nb-NO" sz="1600" i="1" dirty="0" err="1">
                <a:effectLst/>
              </a:rPr>
              <a:t>the</a:t>
            </a:r>
            <a:r>
              <a:rPr lang="nb-NO" sz="1600" i="1" dirty="0">
                <a:effectLst/>
              </a:rPr>
              <a:t> </a:t>
            </a:r>
            <a:r>
              <a:rPr lang="nb-NO" sz="1600" i="1" dirty="0" err="1">
                <a:effectLst/>
              </a:rPr>
              <a:t>following</a:t>
            </a:r>
            <a:r>
              <a:rPr lang="nb-NO" sz="1600" i="1" dirty="0">
                <a:effectLst/>
              </a:rPr>
              <a:t> </a:t>
            </a:r>
            <a:r>
              <a:rPr lang="nb-NO" sz="1600" i="1" dirty="0" err="1">
                <a:effectLst/>
              </a:rPr>
              <a:t>equipment</a:t>
            </a:r>
            <a:r>
              <a:rPr lang="nb-NO" sz="1600" i="1" dirty="0">
                <a:effectLst/>
              </a:rPr>
              <a:t>, </a:t>
            </a:r>
            <a:r>
              <a:rPr lang="nb-NO" sz="1600" i="1" dirty="0" err="1">
                <a:effectLst/>
              </a:rPr>
              <a:t>infrastructure</a:t>
            </a:r>
            <a:r>
              <a:rPr lang="nb-NO" sz="1600" i="1" dirty="0">
                <a:effectLst/>
              </a:rPr>
              <a:t> or </a:t>
            </a:r>
            <a:r>
              <a:rPr lang="nb-NO" sz="1600" i="1" dirty="0" err="1">
                <a:effectLst/>
              </a:rPr>
              <a:t>other</a:t>
            </a:r>
            <a:r>
              <a:rPr lang="nb-NO" sz="1600" i="1" dirty="0">
                <a:effectLst/>
              </a:rPr>
              <a:t> </a:t>
            </a:r>
            <a:r>
              <a:rPr lang="nb-NO" sz="1600" i="1" dirty="0" err="1">
                <a:effectLst/>
              </a:rPr>
              <a:t>assets</a:t>
            </a:r>
            <a:r>
              <a:rPr lang="nb-NO" sz="1600" i="1" dirty="0">
                <a:effectLst/>
              </a:rPr>
              <a:t> </a:t>
            </a:r>
            <a:r>
              <a:rPr lang="nb-NO" sz="1600" i="1" dirty="0" err="1">
                <a:effectLst/>
              </a:rPr>
              <a:t>purchased</a:t>
            </a:r>
            <a:r>
              <a:rPr lang="nb-NO" sz="1600" i="1" dirty="0">
                <a:effectLst/>
              </a:rPr>
              <a:t> </a:t>
            </a:r>
            <a:r>
              <a:rPr lang="nb-NO" sz="1600" i="1" dirty="0" err="1">
                <a:effectLst/>
              </a:rPr>
              <a:t>specifically</a:t>
            </a:r>
            <a:r>
              <a:rPr lang="nb-NO" sz="1600" i="1" dirty="0">
                <a:effectLst/>
              </a:rPr>
              <a:t> for </a:t>
            </a:r>
            <a:r>
              <a:rPr lang="nb-NO" sz="1600" i="1" dirty="0" err="1">
                <a:effectLst/>
              </a:rPr>
              <a:t>the</a:t>
            </a:r>
            <a:r>
              <a:rPr lang="nb-NO" sz="1600" i="1" dirty="0">
                <a:effectLst/>
              </a:rPr>
              <a:t> action (or </a:t>
            </a:r>
            <a:r>
              <a:rPr lang="nb-NO" sz="1600" i="1" dirty="0" err="1">
                <a:effectLst/>
              </a:rPr>
              <a:t>developed</a:t>
            </a:r>
            <a:r>
              <a:rPr lang="nb-NO" sz="1600" i="1" dirty="0">
                <a:effectLst/>
              </a:rPr>
              <a:t> as part </a:t>
            </a:r>
            <a:r>
              <a:rPr lang="nb-NO" sz="1600" i="1" dirty="0" err="1">
                <a:effectLst/>
              </a:rPr>
              <a:t>of</a:t>
            </a:r>
            <a:r>
              <a:rPr lang="nb-NO" sz="1600" i="1" dirty="0">
                <a:effectLst/>
              </a:rPr>
              <a:t> </a:t>
            </a:r>
            <a:r>
              <a:rPr lang="nb-NO" sz="1600" i="1" dirty="0" err="1">
                <a:effectLst/>
              </a:rPr>
              <a:t>the</a:t>
            </a:r>
            <a:r>
              <a:rPr lang="nb-NO" sz="1600" i="1" dirty="0">
                <a:effectLst/>
              </a:rPr>
              <a:t> action </a:t>
            </a:r>
            <a:r>
              <a:rPr lang="nb-NO" sz="1600" i="1" dirty="0" err="1">
                <a:effectLst/>
              </a:rPr>
              <a:t>tasks</a:t>
            </a:r>
            <a:r>
              <a:rPr lang="nb-NO" sz="1600" i="1" dirty="0">
                <a:effectLst/>
              </a:rPr>
              <a:t>): </a:t>
            </a:r>
            <a:r>
              <a:rPr lang="nb-NO" sz="1600" i="1" dirty="0" err="1">
                <a:effectLst/>
              </a:rPr>
              <a:t>electrolyser</a:t>
            </a:r>
            <a:r>
              <a:rPr lang="nb-NO" sz="1600" i="1" dirty="0">
                <a:effectLst/>
              </a:rPr>
              <a:t>, </a:t>
            </a:r>
            <a:r>
              <a:rPr lang="nb-NO" sz="1600" i="1" dirty="0" err="1">
                <a:effectLst/>
              </a:rPr>
              <a:t>its</a:t>
            </a:r>
            <a:r>
              <a:rPr lang="nb-NO" sz="1600" i="1" dirty="0">
                <a:effectLst/>
              </a:rPr>
              <a:t> </a:t>
            </a:r>
            <a:r>
              <a:rPr lang="nb-NO" sz="1600" i="1" dirty="0" err="1">
                <a:effectLst/>
              </a:rPr>
              <a:t>BoP</a:t>
            </a:r>
            <a:r>
              <a:rPr lang="nb-NO" sz="1600" i="1" dirty="0">
                <a:effectLst/>
              </a:rPr>
              <a:t>, hydrogen pipeline </a:t>
            </a:r>
            <a:r>
              <a:rPr lang="nb-NO" sz="1600" i="1" dirty="0" err="1">
                <a:effectLst/>
              </a:rPr>
              <a:t>network</a:t>
            </a:r>
            <a:r>
              <a:rPr lang="nb-NO" sz="1600" i="1" dirty="0">
                <a:effectLst/>
              </a:rPr>
              <a:t>, and </a:t>
            </a:r>
            <a:r>
              <a:rPr lang="nb-NO" sz="1600" i="1" dirty="0" err="1">
                <a:effectLst/>
              </a:rPr>
              <a:t>any</a:t>
            </a:r>
            <a:r>
              <a:rPr lang="nb-NO" sz="1600" i="1" dirty="0">
                <a:effectLst/>
              </a:rPr>
              <a:t> </a:t>
            </a:r>
            <a:r>
              <a:rPr lang="nb-NO" sz="1600" i="1" dirty="0" err="1">
                <a:effectLst/>
              </a:rPr>
              <a:t>other</a:t>
            </a:r>
            <a:r>
              <a:rPr lang="nb-NO" sz="1600" i="1" dirty="0">
                <a:effectLst/>
              </a:rPr>
              <a:t> hydrogen </a:t>
            </a:r>
            <a:r>
              <a:rPr lang="nb-NO" sz="1600" i="1" dirty="0" err="1">
                <a:effectLst/>
              </a:rPr>
              <a:t>related</a:t>
            </a:r>
            <a:r>
              <a:rPr lang="nb-NO" sz="1600" i="1" dirty="0">
                <a:effectLst/>
              </a:rPr>
              <a:t> </a:t>
            </a:r>
            <a:r>
              <a:rPr lang="nb-NO" sz="1600" i="1" dirty="0" err="1">
                <a:effectLst/>
              </a:rPr>
              <a:t>equipment</a:t>
            </a:r>
            <a:r>
              <a:rPr lang="nb-NO" sz="1600" i="1" dirty="0">
                <a:effectLst/>
              </a:rPr>
              <a:t> </a:t>
            </a:r>
            <a:r>
              <a:rPr lang="nb-NO" sz="1600" i="1" dirty="0" err="1">
                <a:effectLst/>
              </a:rPr>
              <a:t>essential</a:t>
            </a:r>
            <a:r>
              <a:rPr lang="nb-NO" sz="1600" i="1" dirty="0">
                <a:effectLst/>
              </a:rPr>
              <a:t> for </a:t>
            </a:r>
            <a:r>
              <a:rPr lang="nb-NO" sz="1600" i="1" dirty="0" err="1">
                <a:effectLst/>
              </a:rPr>
              <a:t>the</a:t>
            </a:r>
            <a:r>
              <a:rPr lang="nb-NO" sz="1600" i="1" dirty="0">
                <a:effectLst/>
              </a:rPr>
              <a:t> </a:t>
            </a:r>
            <a:r>
              <a:rPr lang="nb-NO" sz="1600" i="1" dirty="0" err="1">
                <a:effectLst/>
              </a:rPr>
              <a:t>implementation</a:t>
            </a:r>
            <a:r>
              <a:rPr lang="nb-NO" sz="1600" i="1" dirty="0">
                <a:effectLst/>
              </a:rPr>
              <a:t> </a:t>
            </a:r>
            <a:r>
              <a:rPr lang="nb-NO" sz="1600" i="1" dirty="0" err="1">
                <a:effectLst/>
              </a:rPr>
              <a:t>of</a:t>
            </a:r>
            <a:r>
              <a:rPr lang="nb-NO" sz="1600" i="1" dirty="0">
                <a:effectLst/>
              </a:rPr>
              <a:t> </a:t>
            </a:r>
            <a:r>
              <a:rPr lang="nb-NO" sz="1600" i="1" dirty="0" err="1">
                <a:effectLst/>
              </a:rPr>
              <a:t>the</a:t>
            </a:r>
            <a:r>
              <a:rPr lang="nb-NO" sz="1600" i="1" dirty="0">
                <a:effectLst/>
              </a:rPr>
              <a:t> </a:t>
            </a:r>
            <a:r>
              <a:rPr lang="nb-NO" sz="1600" i="1" dirty="0" err="1">
                <a:effectLst/>
              </a:rPr>
              <a:t>project</a:t>
            </a:r>
            <a:r>
              <a:rPr lang="nb-NO" sz="1600" i="1" dirty="0">
                <a:effectLst/>
              </a:rPr>
              <a:t> (e.g. hydrogen </a:t>
            </a:r>
            <a:r>
              <a:rPr lang="nb-NO" sz="1600" i="1" dirty="0" err="1">
                <a:effectLst/>
              </a:rPr>
              <a:t>storage</a:t>
            </a:r>
            <a:r>
              <a:rPr lang="nb-NO" sz="1600" i="1" dirty="0">
                <a:effectLst/>
              </a:rPr>
              <a:t>), </a:t>
            </a:r>
            <a:r>
              <a:rPr lang="nb-NO" sz="1600" i="1" dirty="0" err="1">
                <a:effectLst/>
              </a:rPr>
              <a:t>costs</a:t>
            </a:r>
            <a:r>
              <a:rPr lang="nb-NO" sz="1600" i="1" dirty="0">
                <a:effectLst/>
              </a:rPr>
              <a:t> </a:t>
            </a:r>
            <a:r>
              <a:rPr lang="nb-NO" sz="1600" i="1" dirty="0" err="1">
                <a:effectLst/>
              </a:rPr>
              <a:t>may</a:t>
            </a:r>
            <a:r>
              <a:rPr lang="nb-NO" sz="1600" i="1" dirty="0">
                <a:effectLst/>
              </a:rPr>
              <a:t> </a:t>
            </a:r>
            <a:r>
              <a:rPr lang="nb-NO" sz="1600" i="1" dirty="0" err="1">
                <a:effectLst/>
              </a:rPr>
              <a:t>exceptionally</a:t>
            </a:r>
            <a:r>
              <a:rPr lang="nb-NO" sz="1600" i="1" dirty="0">
                <a:effectLst/>
              </a:rPr>
              <a:t> be </a:t>
            </a:r>
            <a:r>
              <a:rPr lang="nb-NO" sz="1600" i="1" dirty="0" err="1">
                <a:effectLst/>
              </a:rPr>
              <a:t>declared</a:t>
            </a:r>
            <a:r>
              <a:rPr lang="nb-NO" sz="1600" i="1" dirty="0">
                <a:effectLst/>
              </a:rPr>
              <a:t> as full </a:t>
            </a:r>
            <a:r>
              <a:rPr lang="nb-NO" sz="1600" i="1" dirty="0" err="1">
                <a:effectLst/>
              </a:rPr>
              <a:t>capitalised</a:t>
            </a:r>
            <a:r>
              <a:rPr lang="nb-NO" sz="1600" i="1" dirty="0">
                <a:effectLst/>
              </a:rPr>
              <a:t> </a:t>
            </a:r>
            <a:r>
              <a:rPr lang="nb-NO" sz="1600" i="1" dirty="0" err="1">
                <a:effectLst/>
              </a:rPr>
              <a:t>costs</a:t>
            </a:r>
            <a:r>
              <a:rPr lang="nb-NO" sz="1600" i="1" dirty="0">
                <a:effectLst/>
              </a:rPr>
              <a:t>.</a:t>
            </a:r>
          </a:p>
          <a:p>
            <a:pPr algn="l"/>
            <a:endParaRPr lang="nb-NO" sz="1600" b="1" i="1" dirty="0"/>
          </a:p>
          <a:p>
            <a:pPr algn="l"/>
            <a:endParaRPr lang="nb-NO" sz="1600" i="1" dirty="0">
              <a:effectLst/>
            </a:endParaRPr>
          </a:p>
          <a:p>
            <a:endParaRPr lang="nb-NO" sz="1600" dirty="0"/>
          </a:p>
        </p:txBody>
      </p:sp>
      <p:sp>
        <p:nvSpPr>
          <p:cNvPr id="5" name="Tittel 1">
            <a:extLst>
              <a:ext uri="{FF2B5EF4-FFF2-40B4-BE49-F238E27FC236}">
                <a16:creationId xmlns:a16="http://schemas.microsoft.com/office/drawing/2014/main" id="{6B96326C-8EBB-E66C-D12B-2F1792741683}"/>
              </a:ext>
            </a:extLst>
          </p:cNvPr>
          <p:cNvSpPr txBox="1">
            <a:spLocks/>
          </p:cNvSpPr>
          <p:nvPr/>
        </p:nvSpPr>
        <p:spPr>
          <a:xfrm>
            <a:off x="4389735" y="165233"/>
            <a:ext cx="4318037" cy="374023"/>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a:solidFill>
                  <a:schemeClr val="tx2"/>
                </a:solidFill>
                <a:latin typeface="Calibri" charset="0"/>
                <a:ea typeface="Calibri" charset="0"/>
                <a:cs typeface="Calibri"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a:ln>
                  <a:noFill/>
                </a:ln>
                <a:solidFill>
                  <a:srgbClr val="01338C"/>
                </a:solidFill>
                <a:effectLst/>
                <a:uLnTx/>
                <a:uFillTx/>
                <a:latin typeface="Calibri" charset="0"/>
                <a:ea typeface="+mn-ea"/>
                <a:cs typeface="Calibri" charset="0"/>
              </a:rPr>
              <a:t>Criteria and information: </a:t>
            </a:r>
            <a:endParaRPr kumimoji="0" lang="en-US" sz="2200" b="1" i="0" u="none" strike="noStrike" kern="1200" cap="none" spc="0" normalizeH="0" baseline="0">
              <a:ln>
                <a:noFill/>
              </a:ln>
              <a:solidFill>
                <a:srgbClr val="01338C"/>
              </a:solidFill>
              <a:effectLst/>
              <a:uLnTx/>
              <a:uFillTx/>
              <a:latin typeface="Calibri" charset="0"/>
              <a:ea typeface="+mn-ea"/>
              <a:cs typeface="Calibri" charset="0"/>
            </a:endParaRPr>
          </a:p>
        </p:txBody>
      </p:sp>
    </p:spTree>
    <p:extLst>
      <p:ext uri="{BB962C8B-B14F-4D97-AF65-F5344CB8AC3E}">
        <p14:creationId xmlns:p14="http://schemas.microsoft.com/office/powerpoint/2010/main" val="240814953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p-logo">
            <a:extLst>
              <a:ext uri="{FF2B5EF4-FFF2-40B4-BE49-F238E27FC236}">
                <a16:creationId xmlns:a16="http://schemas.microsoft.com/office/drawing/2014/main" id="{DE46A41C-320B-4B28-9DE7-6901CAE15B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75" t="26435" r="3236" b="27465"/>
          <a:stretch/>
        </p:blipFill>
        <p:spPr bwMode="auto">
          <a:xfrm>
            <a:off x="2461844" y="30109"/>
            <a:ext cx="3182199" cy="15982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me">
            <a:extLst>
              <a:ext uri="{FF2B5EF4-FFF2-40B4-BE49-F238E27FC236}">
                <a16:creationId xmlns:a16="http://schemas.microsoft.com/office/drawing/2014/main" id="{F5A658D6-8CC3-429D-AC4E-EAD6E6E0D8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265" y="2552580"/>
            <a:ext cx="2281842" cy="7344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VGW Website: HER">
            <a:extLst>
              <a:ext uri="{FF2B5EF4-FFF2-40B4-BE49-F238E27FC236}">
                <a16:creationId xmlns:a16="http://schemas.microsoft.com/office/drawing/2014/main" id="{E006E069-1F3D-4DD3-BF66-0E820EB6AD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4925" y="2067454"/>
            <a:ext cx="2685700" cy="17047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858D299-E1D1-4C76-80C8-24E868A60E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582" y="432034"/>
            <a:ext cx="1415072" cy="980068"/>
          </a:xfrm>
          <a:prstGeom prst="rect">
            <a:avLst/>
          </a:prstGeom>
          <a:noFill/>
          <a:extLst>
            <a:ext uri="{909E8E84-426E-40DD-AFC4-6F175D3DCCD1}">
              <a14:hiddenFill xmlns:a14="http://schemas.microsoft.com/office/drawing/2010/main">
                <a:solidFill>
                  <a:srgbClr val="FFFFFF"/>
                </a:solidFill>
              </a14:hiddenFill>
            </a:ext>
          </a:extLst>
        </p:spPr>
      </p:pic>
      <p:sp>
        <p:nvSpPr>
          <p:cNvPr id="94" name="Content Placeholder 4">
            <a:extLst>
              <a:ext uri="{FF2B5EF4-FFF2-40B4-BE49-F238E27FC236}">
                <a16:creationId xmlns:a16="http://schemas.microsoft.com/office/drawing/2014/main" id="{C1DBBA7C-AC7E-476F-9511-C3147D0601ED}"/>
              </a:ext>
            </a:extLst>
          </p:cNvPr>
          <p:cNvSpPr txBox="1">
            <a:spLocks/>
          </p:cNvSpPr>
          <p:nvPr/>
        </p:nvSpPr>
        <p:spPr>
          <a:xfrm>
            <a:off x="364581" y="3403204"/>
            <a:ext cx="4829283" cy="3008798"/>
          </a:xfrm>
          <a:prstGeom prst="rect">
            <a:avLst/>
          </a:prstGeom>
        </p:spPr>
        <p:txBody>
          <a:bodyPr vert="horz" lIns="91428" tIns="45714" rIns="91428" bIns="4571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10">
              <a:buNone/>
              <a:defRPr/>
            </a:pPr>
            <a:r>
              <a:rPr lang="nb-NO" sz="1600" b="1" dirty="0">
                <a:solidFill>
                  <a:srgbClr val="009999"/>
                </a:solidFill>
                <a:latin typeface="Calibri" panose="020F0502020204030204"/>
              </a:rPr>
              <a:t>Industry </a:t>
            </a:r>
            <a:r>
              <a:rPr lang="nb-NO" sz="1600" b="1" dirty="0" err="1">
                <a:solidFill>
                  <a:srgbClr val="009999"/>
                </a:solidFill>
                <a:latin typeface="Calibri" panose="020F0502020204030204"/>
              </a:rPr>
              <a:t>grouping</a:t>
            </a:r>
            <a:br>
              <a:rPr lang="nb-NO" sz="1600" b="1" dirty="0">
                <a:solidFill>
                  <a:srgbClr val="009999"/>
                </a:solidFill>
                <a:latin typeface="Calibri" panose="020F0502020204030204"/>
              </a:rPr>
            </a:br>
            <a:r>
              <a:rPr lang="nb-NO" sz="1600" dirty="0">
                <a:solidFill>
                  <a:prstClr val="black"/>
                </a:solidFill>
                <a:latin typeface="Calibri" panose="020F0502020204030204"/>
              </a:rPr>
              <a:t>400+ </a:t>
            </a:r>
            <a:r>
              <a:rPr lang="nb-NO" sz="1600" dirty="0" err="1">
                <a:solidFill>
                  <a:prstClr val="black"/>
                </a:solidFill>
                <a:latin typeface="Calibri" panose="020F0502020204030204"/>
              </a:rPr>
              <a:t>companies</a:t>
            </a:r>
            <a:r>
              <a:rPr lang="nb-NO" sz="1600" dirty="0">
                <a:solidFill>
                  <a:prstClr val="black"/>
                </a:solidFill>
                <a:latin typeface="Calibri" panose="020F0502020204030204"/>
              </a:rPr>
              <a:t> &amp; </a:t>
            </a:r>
            <a:r>
              <a:rPr lang="nb-NO" sz="1600" dirty="0" err="1">
                <a:solidFill>
                  <a:prstClr val="black"/>
                </a:solidFill>
                <a:latin typeface="Calibri" panose="020F0502020204030204"/>
              </a:rPr>
              <a:t>national</a:t>
            </a:r>
            <a:r>
              <a:rPr lang="nb-NO" sz="1600" dirty="0">
                <a:solidFill>
                  <a:prstClr val="black"/>
                </a:solidFill>
                <a:latin typeface="Calibri" panose="020F0502020204030204"/>
              </a:rPr>
              <a:t> </a:t>
            </a:r>
            <a:r>
              <a:rPr lang="nb-NO" sz="1600" dirty="0" err="1">
                <a:solidFill>
                  <a:prstClr val="black"/>
                </a:solidFill>
                <a:latin typeface="Calibri" panose="020F0502020204030204"/>
              </a:rPr>
              <a:t>associations</a:t>
            </a:r>
            <a:br>
              <a:rPr lang="nb-NO" sz="1600" dirty="0">
                <a:solidFill>
                  <a:prstClr val="black"/>
                </a:solidFill>
                <a:latin typeface="Calibri" panose="020F0502020204030204"/>
              </a:rPr>
            </a:br>
            <a:r>
              <a:rPr lang="nb-NO" sz="1600" dirty="0" err="1">
                <a:solidFill>
                  <a:prstClr val="black"/>
                </a:solidFill>
                <a:latin typeface="Calibri" panose="020F0502020204030204"/>
              </a:rPr>
              <a:t>ExCo</a:t>
            </a:r>
            <a:r>
              <a:rPr lang="nb-NO" sz="1600" dirty="0">
                <a:solidFill>
                  <a:prstClr val="black"/>
                </a:solidFill>
                <a:latin typeface="Calibri" panose="020F0502020204030204"/>
              </a:rPr>
              <a:t>:</a:t>
            </a:r>
            <a:br>
              <a:rPr lang="nb-NO" sz="1600" dirty="0">
                <a:solidFill>
                  <a:prstClr val="black"/>
                </a:solidFill>
                <a:latin typeface="Calibri" panose="020F0502020204030204"/>
              </a:rPr>
            </a:br>
            <a:r>
              <a:rPr lang="nb-NO" sz="1600" dirty="0">
                <a:solidFill>
                  <a:prstClr val="black"/>
                </a:solidFill>
                <a:latin typeface="Calibri" panose="020F0502020204030204"/>
              </a:rPr>
              <a:t>- Jon André Løkke, NEL (</a:t>
            </a:r>
            <a:r>
              <a:rPr lang="nb-NO" sz="1600" dirty="0" err="1">
                <a:solidFill>
                  <a:prstClr val="black"/>
                </a:solidFill>
                <a:latin typeface="Calibri" panose="020F0502020204030204"/>
              </a:rPr>
              <a:t>chair</a:t>
            </a:r>
            <a:r>
              <a:rPr lang="nb-NO" sz="1600" dirty="0">
                <a:solidFill>
                  <a:prstClr val="black"/>
                </a:solidFill>
                <a:latin typeface="Calibri" panose="020F0502020204030204"/>
              </a:rPr>
              <a:t>)</a:t>
            </a:r>
            <a:br>
              <a:rPr lang="nb-NO" sz="1600" dirty="0">
                <a:solidFill>
                  <a:prstClr val="black"/>
                </a:solidFill>
                <a:latin typeface="Calibri" panose="020F0502020204030204"/>
              </a:rPr>
            </a:br>
            <a:r>
              <a:rPr lang="nb-NO" sz="1600" dirty="0">
                <a:solidFill>
                  <a:prstClr val="black"/>
                </a:solidFill>
                <a:latin typeface="Calibri" panose="020F0502020204030204"/>
              </a:rPr>
              <a:t>- Hege Rognø, Equinor</a:t>
            </a:r>
            <a:br>
              <a:rPr lang="nb-NO" sz="1600" dirty="0">
                <a:solidFill>
                  <a:prstClr val="black"/>
                </a:solidFill>
                <a:latin typeface="Calibri" panose="020F0502020204030204"/>
              </a:rPr>
            </a:br>
            <a:br>
              <a:rPr lang="nb-NO" sz="1600" dirty="0">
                <a:solidFill>
                  <a:prstClr val="black"/>
                </a:solidFill>
                <a:latin typeface="Calibri" panose="020F0502020204030204"/>
              </a:rPr>
            </a:br>
            <a:r>
              <a:rPr lang="nb-NO" sz="1600" b="1" dirty="0">
                <a:solidFill>
                  <a:prstClr val="black"/>
                </a:solidFill>
                <a:latin typeface="Calibri" panose="020F0502020204030204"/>
              </a:rPr>
              <a:t>Members:</a:t>
            </a:r>
            <a:br>
              <a:rPr lang="nb-NO" sz="1600" b="1" dirty="0">
                <a:solidFill>
                  <a:prstClr val="black"/>
                </a:solidFill>
                <a:latin typeface="Calibri" panose="020F0502020204030204"/>
              </a:rPr>
            </a:br>
            <a:r>
              <a:rPr lang="nb-NO" sz="1600" dirty="0">
                <a:solidFill>
                  <a:prstClr val="black"/>
                </a:solidFill>
                <a:latin typeface="Calibri" panose="020F0502020204030204"/>
              </a:rPr>
              <a:t>Equinor, </a:t>
            </a:r>
            <a:r>
              <a:rPr lang="nb-NO" sz="1600" dirty="0" err="1">
                <a:solidFill>
                  <a:prstClr val="black"/>
                </a:solidFill>
                <a:latin typeface="Calibri" panose="020F0502020204030204"/>
              </a:rPr>
              <a:t>Hydrogenpro</a:t>
            </a:r>
            <a:r>
              <a:rPr lang="nb-NO" sz="1600" dirty="0">
                <a:solidFill>
                  <a:prstClr val="black"/>
                </a:solidFill>
                <a:latin typeface="Calibri" panose="020F0502020204030204"/>
              </a:rPr>
              <a:t> ASA, </a:t>
            </a:r>
            <a:r>
              <a:rPr lang="nb-NO" sz="1600" dirty="0" err="1">
                <a:solidFill>
                  <a:prstClr val="black"/>
                </a:solidFill>
                <a:latin typeface="Calibri" panose="020F0502020204030204"/>
              </a:rPr>
              <a:t>Hystar</a:t>
            </a:r>
            <a:r>
              <a:rPr lang="nb-NO" sz="1600" dirty="0">
                <a:solidFill>
                  <a:prstClr val="black"/>
                </a:solidFill>
                <a:latin typeface="Calibri" panose="020F0502020204030204"/>
              </a:rPr>
              <a:t> AS</a:t>
            </a:r>
            <a:br>
              <a:rPr lang="nb-NO" sz="1600" dirty="0">
                <a:solidFill>
                  <a:prstClr val="black"/>
                </a:solidFill>
                <a:latin typeface="Calibri" panose="020F0502020204030204"/>
              </a:rPr>
            </a:br>
            <a:r>
              <a:rPr lang="nb-NO" sz="1600" dirty="0">
                <a:solidFill>
                  <a:prstClr val="black"/>
                </a:solidFill>
                <a:latin typeface="Calibri" panose="020F0502020204030204"/>
              </a:rPr>
              <a:t>Møre og Romsdal </a:t>
            </a:r>
            <a:r>
              <a:rPr lang="nb-NO" sz="1600" dirty="0" err="1">
                <a:solidFill>
                  <a:prstClr val="black"/>
                </a:solidFill>
                <a:latin typeface="Calibri" panose="020F0502020204030204"/>
              </a:rPr>
              <a:t>fk</a:t>
            </a:r>
            <a:r>
              <a:rPr lang="nb-NO" sz="1600" dirty="0">
                <a:solidFill>
                  <a:prstClr val="black"/>
                </a:solidFill>
                <a:latin typeface="Calibri" panose="020F0502020204030204"/>
              </a:rPr>
              <a:t>., NEL (DK),</a:t>
            </a:r>
            <a:br>
              <a:rPr lang="nb-NO" sz="1600" dirty="0">
                <a:solidFill>
                  <a:prstClr val="black"/>
                </a:solidFill>
                <a:latin typeface="Calibri" panose="020F0502020204030204"/>
              </a:rPr>
            </a:br>
            <a:r>
              <a:rPr lang="nb-NO" sz="1600" dirty="0">
                <a:solidFill>
                  <a:prstClr val="black"/>
                </a:solidFill>
                <a:latin typeface="Calibri" panose="020F0502020204030204"/>
              </a:rPr>
              <a:t>Norwegian Hydrogen Forum, </a:t>
            </a:r>
            <a:br>
              <a:rPr lang="nb-NO" sz="1600" dirty="0">
                <a:solidFill>
                  <a:prstClr val="black"/>
                </a:solidFill>
                <a:latin typeface="Calibri" panose="020F0502020204030204"/>
              </a:rPr>
            </a:br>
            <a:r>
              <a:rPr lang="nb-NO" sz="1600" dirty="0" err="1">
                <a:solidFill>
                  <a:prstClr val="black"/>
                </a:solidFill>
                <a:latin typeface="Calibri" panose="020F0502020204030204"/>
              </a:rPr>
              <a:t>Scatec</a:t>
            </a:r>
            <a:r>
              <a:rPr lang="nb-NO" sz="1600" dirty="0">
                <a:solidFill>
                  <a:prstClr val="black"/>
                </a:solidFill>
                <a:latin typeface="Calibri" panose="020F0502020204030204"/>
              </a:rPr>
              <a:t> ASA, </a:t>
            </a:r>
            <a:r>
              <a:rPr lang="nb-NO" sz="1600" dirty="0" err="1">
                <a:solidFill>
                  <a:prstClr val="black"/>
                </a:solidFill>
                <a:latin typeface="Calibri" panose="020F0502020204030204"/>
              </a:rPr>
              <a:t>Fortsecue</a:t>
            </a:r>
            <a:r>
              <a:rPr lang="nb-NO" sz="1600" dirty="0">
                <a:solidFill>
                  <a:prstClr val="black"/>
                </a:solidFill>
                <a:latin typeface="Calibri" panose="020F0502020204030204"/>
              </a:rPr>
              <a:t>, Norwegian Hydrogen,</a:t>
            </a:r>
            <a:br>
              <a:rPr lang="nb-NO" sz="1600" dirty="0">
                <a:solidFill>
                  <a:prstClr val="black"/>
                </a:solidFill>
                <a:latin typeface="Calibri" panose="020F0502020204030204"/>
              </a:rPr>
            </a:br>
            <a:r>
              <a:rPr lang="nb-NO" sz="1600" dirty="0">
                <a:solidFill>
                  <a:prstClr val="black"/>
                </a:solidFill>
                <a:latin typeface="Calibri" panose="020F0502020204030204"/>
              </a:rPr>
              <a:t>Stavanger Region European Office</a:t>
            </a:r>
            <a:br>
              <a:rPr lang="nb-NO" sz="1600" dirty="0">
                <a:solidFill>
                  <a:prstClr val="black"/>
                </a:solidFill>
                <a:latin typeface="Calibri" panose="020F0502020204030204"/>
              </a:rPr>
            </a:br>
            <a:r>
              <a:rPr lang="nb-NO" sz="1600" dirty="0">
                <a:solidFill>
                  <a:prstClr val="black"/>
                </a:solidFill>
                <a:latin typeface="Calibri" panose="020F0502020204030204"/>
              </a:rPr>
              <a:t>TECO2030,  YARA</a:t>
            </a:r>
          </a:p>
        </p:txBody>
      </p:sp>
      <p:sp>
        <p:nvSpPr>
          <p:cNvPr id="95" name="Content Placeholder 4">
            <a:extLst>
              <a:ext uri="{FF2B5EF4-FFF2-40B4-BE49-F238E27FC236}">
                <a16:creationId xmlns:a16="http://schemas.microsoft.com/office/drawing/2014/main" id="{FD1D4C9B-AB58-45A7-8CCB-E2F4859239B5}"/>
              </a:ext>
            </a:extLst>
          </p:cNvPr>
          <p:cNvSpPr txBox="1">
            <a:spLocks/>
          </p:cNvSpPr>
          <p:nvPr/>
        </p:nvSpPr>
        <p:spPr>
          <a:xfrm>
            <a:off x="4934925" y="3442340"/>
            <a:ext cx="3984607" cy="3043538"/>
          </a:xfrm>
          <a:prstGeom prst="rect">
            <a:avLst/>
          </a:prstGeom>
        </p:spPr>
        <p:txBody>
          <a:bodyPr vert="horz" lIns="91428" tIns="45714" rIns="91428" bIns="4571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10">
              <a:spcBef>
                <a:spcPts val="0"/>
              </a:spcBef>
              <a:buNone/>
              <a:defRPr/>
            </a:pPr>
            <a:r>
              <a:rPr lang="nb-NO" sz="1600" b="1" dirty="0">
                <a:solidFill>
                  <a:srgbClr val="009999"/>
                </a:solidFill>
                <a:latin typeface="Calibri" panose="020F0502020204030204"/>
              </a:rPr>
              <a:t>Research </a:t>
            </a:r>
            <a:r>
              <a:rPr lang="nb-NO" sz="1600" b="1" dirty="0" err="1">
                <a:solidFill>
                  <a:srgbClr val="009999"/>
                </a:solidFill>
                <a:latin typeface="Calibri" panose="020F0502020204030204"/>
              </a:rPr>
              <a:t>grouping</a:t>
            </a:r>
            <a:br>
              <a:rPr lang="nb-NO" sz="1600" b="1" dirty="0">
                <a:solidFill>
                  <a:srgbClr val="009999"/>
                </a:solidFill>
                <a:latin typeface="Calibri" panose="020F0502020204030204"/>
              </a:rPr>
            </a:br>
            <a:r>
              <a:rPr lang="nb-NO" sz="1600" dirty="0">
                <a:solidFill>
                  <a:prstClr val="black"/>
                </a:solidFill>
                <a:latin typeface="Calibri" panose="020F0502020204030204"/>
              </a:rPr>
              <a:t>500+ scientists</a:t>
            </a:r>
            <a:br>
              <a:rPr lang="nb-NO" sz="1600" dirty="0">
                <a:solidFill>
                  <a:prstClr val="black"/>
                </a:solidFill>
                <a:latin typeface="Calibri" panose="020F0502020204030204"/>
              </a:rPr>
            </a:br>
            <a:r>
              <a:rPr lang="nb-NO" sz="1600" dirty="0">
                <a:solidFill>
                  <a:prstClr val="black"/>
                </a:solidFill>
                <a:latin typeface="Calibri" panose="020F0502020204030204"/>
              </a:rPr>
              <a:t>131 </a:t>
            </a:r>
            <a:r>
              <a:rPr lang="nb-NO" sz="1600" dirty="0" err="1">
                <a:solidFill>
                  <a:prstClr val="black"/>
                </a:solidFill>
                <a:latin typeface="Calibri" panose="020F0502020204030204"/>
              </a:rPr>
              <a:t>univ.</a:t>
            </a:r>
            <a:r>
              <a:rPr lang="nb-NO" sz="1600" dirty="0">
                <a:solidFill>
                  <a:prstClr val="black"/>
                </a:solidFill>
                <a:latin typeface="Calibri" panose="020F0502020204030204"/>
              </a:rPr>
              <a:t> &amp; </a:t>
            </a:r>
            <a:r>
              <a:rPr lang="nb-NO" sz="1600" dirty="0" err="1">
                <a:solidFill>
                  <a:prstClr val="black"/>
                </a:solidFill>
                <a:latin typeface="Calibri" panose="020F0502020204030204"/>
              </a:rPr>
              <a:t>RTOs</a:t>
            </a:r>
            <a:r>
              <a:rPr lang="nb-NO" sz="1600" dirty="0">
                <a:solidFill>
                  <a:prstClr val="black"/>
                </a:solidFill>
                <a:latin typeface="Calibri" panose="020F0502020204030204"/>
              </a:rPr>
              <a:t>, 29 </a:t>
            </a:r>
            <a:r>
              <a:rPr lang="nb-NO" sz="1600" dirty="0" err="1">
                <a:solidFill>
                  <a:prstClr val="black"/>
                </a:solidFill>
                <a:latin typeface="Calibri" panose="020F0502020204030204"/>
              </a:rPr>
              <a:t>countries</a:t>
            </a:r>
            <a:br>
              <a:rPr lang="nb-NO" sz="1600" dirty="0">
                <a:solidFill>
                  <a:prstClr val="black"/>
                </a:solidFill>
                <a:latin typeface="Calibri" panose="020F0502020204030204"/>
              </a:rPr>
            </a:br>
            <a:r>
              <a:rPr lang="nb-NO" sz="1600" dirty="0">
                <a:solidFill>
                  <a:prstClr val="black"/>
                </a:solidFill>
                <a:latin typeface="Calibri" panose="020F0502020204030204"/>
              </a:rPr>
              <a:t>Steffen Møller-Holst, Sintef, TC </a:t>
            </a:r>
            <a:r>
              <a:rPr lang="nb-NO" sz="1600" dirty="0" err="1">
                <a:solidFill>
                  <a:prstClr val="black"/>
                </a:solidFill>
                <a:latin typeface="Calibri" panose="020F0502020204030204"/>
              </a:rPr>
              <a:t>chair</a:t>
            </a:r>
            <a:br>
              <a:rPr lang="nb-NO" sz="1600" dirty="0">
                <a:solidFill>
                  <a:prstClr val="black"/>
                </a:solidFill>
                <a:latin typeface="Calibri" panose="020F0502020204030204"/>
              </a:rPr>
            </a:br>
            <a:br>
              <a:rPr lang="nb-NO" sz="1600" dirty="0">
                <a:solidFill>
                  <a:prstClr val="black"/>
                </a:solidFill>
                <a:latin typeface="Calibri" panose="020F0502020204030204"/>
              </a:rPr>
            </a:br>
            <a:br>
              <a:rPr lang="nb-NO" sz="1600" dirty="0">
                <a:solidFill>
                  <a:prstClr val="black"/>
                </a:solidFill>
                <a:latin typeface="Calibri" panose="020F0502020204030204"/>
              </a:rPr>
            </a:br>
            <a:r>
              <a:rPr lang="nb-NO" sz="1600" b="1" dirty="0">
                <a:solidFill>
                  <a:prstClr val="black"/>
                </a:solidFill>
                <a:latin typeface="Calibri" panose="020F0502020204030204"/>
              </a:rPr>
              <a:t>Members: </a:t>
            </a:r>
            <a:br>
              <a:rPr lang="nb-NO" sz="1600" b="1" dirty="0">
                <a:solidFill>
                  <a:prstClr val="black"/>
                </a:solidFill>
                <a:latin typeface="Calibri" panose="020F0502020204030204"/>
              </a:rPr>
            </a:br>
            <a:r>
              <a:rPr lang="nb-NO" sz="1600" dirty="0">
                <a:solidFill>
                  <a:prstClr val="black"/>
                </a:solidFill>
                <a:latin typeface="Calibri" panose="020F0502020204030204"/>
              </a:rPr>
              <a:t>Sintef, </a:t>
            </a:r>
          </a:p>
          <a:p>
            <a:pPr marL="0" indent="0" defTabSz="914310">
              <a:spcBef>
                <a:spcPts val="0"/>
              </a:spcBef>
              <a:buNone/>
              <a:defRPr/>
            </a:pPr>
            <a:r>
              <a:rPr lang="nb-NO" sz="1600" dirty="0">
                <a:solidFill>
                  <a:prstClr val="black"/>
                </a:solidFill>
                <a:latin typeface="Calibri" panose="020F0502020204030204"/>
              </a:rPr>
              <a:t>IFE</a:t>
            </a:r>
            <a:br>
              <a:rPr lang="nb-NO" sz="1600" dirty="0">
                <a:solidFill>
                  <a:prstClr val="black"/>
                </a:solidFill>
                <a:latin typeface="Calibri" panose="020F0502020204030204"/>
              </a:rPr>
            </a:br>
            <a:r>
              <a:rPr lang="nb-NO" sz="1600" dirty="0">
                <a:solidFill>
                  <a:prstClr val="black"/>
                </a:solidFill>
                <a:latin typeface="Calibri" panose="020F0502020204030204"/>
              </a:rPr>
              <a:t>NORCE, </a:t>
            </a:r>
            <a:br>
              <a:rPr lang="nb-NO" sz="1600" dirty="0">
                <a:solidFill>
                  <a:prstClr val="black"/>
                </a:solidFill>
                <a:latin typeface="Calibri" panose="020F0502020204030204"/>
              </a:rPr>
            </a:br>
            <a:r>
              <a:rPr lang="nb-NO" sz="1600" dirty="0">
                <a:solidFill>
                  <a:prstClr val="black"/>
                </a:solidFill>
                <a:latin typeface="Calibri" panose="020F0502020204030204"/>
              </a:rPr>
              <a:t>NTNU, </a:t>
            </a:r>
            <a:br>
              <a:rPr lang="nb-NO" sz="1600" dirty="0">
                <a:solidFill>
                  <a:prstClr val="black"/>
                </a:solidFill>
                <a:latin typeface="Calibri" panose="020F0502020204030204"/>
              </a:rPr>
            </a:br>
            <a:r>
              <a:rPr lang="nb-NO" sz="1600" dirty="0">
                <a:solidFill>
                  <a:prstClr val="black"/>
                </a:solidFill>
                <a:latin typeface="Calibri" panose="020F0502020204030204"/>
              </a:rPr>
              <a:t>Sintef Ocean</a:t>
            </a:r>
            <a:br>
              <a:rPr lang="nb-NO" sz="1600" dirty="0">
                <a:solidFill>
                  <a:prstClr val="black"/>
                </a:solidFill>
                <a:latin typeface="Calibri" panose="020F0502020204030204"/>
              </a:rPr>
            </a:br>
            <a:endParaRPr lang="nb-NO" sz="1600" dirty="0">
              <a:solidFill>
                <a:prstClr val="black"/>
              </a:solidFill>
              <a:latin typeface="Calibri" panose="020F0502020204030204"/>
            </a:endParaRPr>
          </a:p>
        </p:txBody>
      </p:sp>
      <p:sp>
        <p:nvSpPr>
          <p:cNvPr id="96" name="TextBox 95">
            <a:extLst>
              <a:ext uri="{FF2B5EF4-FFF2-40B4-BE49-F238E27FC236}">
                <a16:creationId xmlns:a16="http://schemas.microsoft.com/office/drawing/2014/main" id="{8D04232F-BDE2-4551-B111-9F75B1EA0047}"/>
              </a:ext>
            </a:extLst>
          </p:cNvPr>
          <p:cNvSpPr txBox="1"/>
          <p:nvPr/>
        </p:nvSpPr>
        <p:spPr>
          <a:xfrm>
            <a:off x="2912023" y="1698137"/>
            <a:ext cx="2281842" cy="369332"/>
          </a:xfrm>
          <a:prstGeom prst="rect">
            <a:avLst/>
          </a:prstGeom>
          <a:noFill/>
        </p:spPr>
        <p:txBody>
          <a:bodyPr wrap="square">
            <a:spAutoFit/>
          </a:bodyPr>
          <a:lstStyle/>
          <a:p>
            <a:pPr algn="ctr" defTabSz="914310">
              <a:defRPr/>
            </a:pPr>
            <a:r>
              <a:rPr lang="nb-NO" b="1" dirty="0">
                <a:solidFill>
                  <a:prstClr val="black"/>
                </a:solidFill>
                <a:latin typeface="Calibri" panose="020F0502020204030204"/>
              </a:rPr>
              <a:t>Members</a:t>
            </a:r>
          </a:p>
        </p:txBody>
      </p:sp>
      <p:sp>
        <p:nvSpPr>
          <p:cNvPr id="97" name="TextBox 96">
            <a:extLst>
              <a:ext uri="{FF2B5EF4-FFF2-40B4-BE49-F238E27FC236}">
                <a16:creationId xmlns:a16="http://schemas.microsoft.com/office/drawing/2014/main" id="{8B6BD621-8543-4294-A1E1-CD89BF639DD2}"/>
              </a:ext>
            </a:extLst>
          </p:cNvPr>
          <p:cNvSpPr txBox="1"/>
          <p:nvPr/>
        </p:nvSpPr>
        <p:spPr>
          <a:xfrm>
            <a:off x="8558918" y="1919563"/>
            <a:ext cx="3511370" cy="830997"/>
          </a:xfrm>
          <a:prstGeom prst="rect">
            <a:avLst/>
          </a:prstGeom>
          <a:noFill/>
        </p:spPr>
        <p:txBody>
          <a:bodyPr wrap="square">
            <a:spAutoFit/>
          </a:bodyPr>
          <a:lstStyle/>
          <a:p>
            <a:pPr defTabSz="914310">
              <a:defRPr/>
            </a:pPr>
            <a:r>
              <a:rPr lang="nb-NO" sz="1600" b="1" dirty="0">
                <a:solidFill>
                  <a:srgbClr val="009999"/>
                </a:solidFill>
                <a:latin typeface="Calibri" panose="020F0502020204030204" pitchFamily="34" charset="0"/>
                <a:ea typeface="Calibri" panose="020F0502020204030204" pitchFamily="34" charset="0"/>
                <a:cs typeface="Times New Roman" panose="02020603050405020304" pitchFamily="18" charset="0"/>
              </a:rPr>
              <a:t>States Representative Group (SRG)</a:t>
            </a:r>
          </a:p>
          <a:p>
            <a:pPr defTabSz="914310">
              <a:defRPr/>
            </a:pPr>
            <a:r>
              <a:rPr lang="nb-NO" sz="1600" dirty="0">
                <a:solidFill>
                  <a:prstClr val="black"/>
                </a:solidFill>
                <a:latin typeface="Calibri" panose="020F0502020204030204"/>
              </a:rPr>
              <a:t>Åse Slagtern, RCN (</a:t>
            </a:r>
            <a:r>
              <a:rPr lang="nb-NO" sz="1600" dirty="0" err="1">
                <a:solidFill>
                  <a:prstClr val="black"/>
                </a:solidFill>
                <a:latin typeface="Calibri" panose="020F0502020204030204"/>
              </a:rPr>
              <a:t>member</a:t>
            </a:r>
            <a:r>
              <a:rPr lang="nb-NO" sz="1600" dirty="0">
                <a:solidFill>
                  <a:prstClr val="black"/>
                </a:solidFill>
                <a:latin typeface="Calibri" panose="020F0502020204030204"/>
              </a:rPr>
              <a:t>)</a:t>
            </a:r>
          </a:p>
          <a:p>
            <a:pPr defTabSz="914310">
              <a:defRPr/>
            </a:pPr>
            <a:r>
              <a:rPr lang="nb-NO" sz="1600" dirty="0">
                <a:solidFill>
                  <a:prstClr val="black"/>
                </a:solidFill>
                <a:latin typeface="Calibri" panose="020F0502020204030204"/>
              </a:rPr>
              <a:t>Tore Grunne, OED (</a:t>
            </a:r>
            <a:r>
              <a:rPr lang="nb-NO" sz="1600" dirty="0" err="1">
                <a:solidFill>
                  <a:prstClr val="black"/>
                </a:solidFill>
                <a:latin typeface="Calibri" panose="020F0502020204030204"/>
              </a:rPr>
              <a:t>alternate</a:t>
            </a:r>
            <a:r>
              <a:rPr lang="nb-NO" sz="1600" dirty="0">
                <a:solidFill>
                  <a:prstClr val="black"/>
                </a:solidFill>
                <a:latin typeface="Calibri" panose="020F0502020204030204"/>
              </a:rPr>
              <a:t>)</a:t>
            </a:r>
          </a:p>
        </p:txBody>
      </p:sp>
      <p:cxnSp>
        <p:nvCxnSpPr>
          <p:cNvPr id="98" name="Straight Arrow Connector 97">
            <a:extLst>
              <a:ext uri="{FF2B5EF4-FFF2-40B4-BE49-F238E27FC236}">
                <a16:creationId xmlns:a16="http://schemas.microsoft.com/office/drawing/2014/main" id="{F7FF2480-EB84-417D-8413-05D24B254BB6}"/>
              </a:ext>
            </a:extLst>
          </p:cNvPr>
          <p:cNvCxnSpPr/>
          <p:nvPr/>
        </p:nvCxnSpPr>
        <p:spPr>
          <a:xfrm>
            <a:off x="7168052" y="1213534"/>
            <a:ext cx="783454" cy="0"/>
          </a:xfrm>
          <a:prstGeom prst="straightConnector1">
            <a:avLst/>
          </a:prstGeom>
          <a:ln w="79375">
            <a:solidFill>
              <a:srgbClr val="33CCCC"/>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0" name="Right Brace 9">
            <a:extLst>
              <a:ext uri="{FF2B5EF4-FFF2-40B4-BE49-F238E27FC236}">
                <a16:creationId xmlns:a16="http://schemas.microsoft.com/office/drawing/2014/main" id="{21B5E72E-4629-49F8-9088-3C76B95DEAA1}"/>
              </a:ext>
            </a:extLst>
          </p:cNvPr>
          <p:cNvSpPr/>
          <p:nvPr/>
        </p:nvSpPr>
        <p:spPr>
          <a:xfrm rot="16200000">
            <a:off x="3868303" y="-1279513"/>
            <a:ext cx="369285" cy="7135362"/>
          </a:xfrm>
          <a:prstGeom prst="rightBrace">
            <a:avLst>
              <a:gd name="adj1" fmla="val 8333"/>
              <a:gd name="adj2" fmla="val 49858"/>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914310">
              <a:defRPr/>
            </a:pPr>
            <a:endParaRPr lang="nb-NO" dirty="0">
              <a:solidFill>
                <a:prstClr val="black"/>
              </a:solidFill>
              <a:latin typeface="Calibri" panose="020F0502020204030204"/>
            </a:endParaRPr>
          </a:p>
        </p:txBody>
      </p:sp>
      <p:grpSp>
        <p:nvGrpSpPr>
          <p:cNvPr id="99" name="Gruppe 1036">
            <a:extLst>
              <a:ext uri="{FF2B5EF4-FFF2-40B4-BE49-F238E27FC236}">
                <a16:creationId xmlns:a16="http://schemas.microsoft.com/office/drawing/2014/main" id="{1A7948E2-BB27-4BD3-9A27-A00A50F9DB77}"/>
              </a:ext>
            </a:extLst>
          </p:cNvPr>
          <p:cNvGrpSpPr/>
          <p:nvPr/>
        </p:nvGrpSpPr>
        <p:grpSpPr>
          <a:xfrm>
            <a:off x="3646144" y="2586383"/>
            <a:ext cx="813598" cy="777393"/>
            <a:chOff x="5347309" y="4700017"/>
            <a:chExt cx="1870549" cy="1823835"/>
          </a:xfrm>
        </p:grpSpPr>
        <p:pic>
          <p:nvPicPr>
            <p:cNvPr id="100" name="Picture 6" descr="Pengesekk Emoji 💰">
              <a:extLst>
                <a:ext uri="{FF2B5EF4-FFF2-40B4-BE49-F238E27FC236}">
                  <a16:creationId xmlns:a16="http://schemas.microsoft.com/office/drawing/2014/main" id="{0EE6320A-3494-4B49-A0A7-4A23DA417D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4023" y="4700017"/>
              <a:ext cx="1823835" cy="1823835"/>
            </a:xfrm>
            <a:prstGeom prst="rect">
              <a:avLst/>
            </a:prstGeom>
            <a:noFill/>
            <a:extLst>
              <a:ext uri="{909E8E84-426E-40DD-AFC4-6F175D3DCCD1}">
                <a14:hiddenFill xmlns:a14="http://schemas.microsoft.com/office/drawing/2010/main">
                  <a:solidFill>
                    <a:srgbClr val="FFFFFF"/>
                  </a:solidFill>
                </a14:hiddenFill>
              </a:ext>
            </a:extLst>
          </p:spPr>
        </p:pic>
        <p:sp>
          <p:nvSpPr>
            <p:cNvPr id="101" name="Ellipse 1034">
              <a:extLst>
                <a:ext uri="{FF2B5EF4-FFF2-40B4-BE49-F238E27FC236}">
                  <a16:creationId xmlns:a16="http://schemas.microsoft.com/office/drawing/2014/main" id="{9C9698E8-95EB-4061-B73D-283FC807281E}"/>
                </a:ext>
              </a:extLst>
            </p:cNvPr>
            <p:cNvSpPr/>
            <p:nvPr/>
          </p:nvSpPr>
          <p:spPr>
            <a:xfrm>
              <a:off x="5804870" y="5371685"/>
              <a:ext cx="961689" cy="945626"/>
            </a:xfrm>
            <a:prstGeom prst="ellipse">
              <a:avLst/>
            </a:prstGeom>
            <a:solidFill>
              <a:srgbClr val="FCC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10">
                <a:defRPr/>
              </a:pPr>
              <a:endParaRPr lang="nb-NO" dirty="0">
                <a:solidFill>
                  <a:srgbClr val="FFFFFF"/>
                </a:solidFill>
                <a:latin typeface="Calibri" panose="020F0502020204030204"/>
              </a:endParaRPr>
            </a:p>
          </p:txBody>
        </p:sp>
        <p:sp>
          <p:nvSpPr>
            <p:cNvPr id="102" name="TekstSylinder 1035">
              <a:extLst>
                <a:ext uri="{FF2B5EF4-FFF2-40B4-BE49-F238E27FC236}">
                  <a16:creationId xmlns:a16="http://schemas.microsoft.com/office/drawing/2014/main" id="{8D2D19C8-8E50-4715-879B-4C75BD485A76}"/>
                </a:ext>
              </a:extLst>
            </p:cNvPr>
            <p:cNvSpPr txBox="1"/>
            <p:nvPr/>
          </p:nvSpPr>
          <p:spPr>
            <a:xfrm>
              <a:off x="5347309" y="5397637"/>
              <a:ext cx="1823833" cy="866487"/>
            </a:xfrm>
            <a:prstGeom prst="rect">
              <a:avLst/>
            </a:prstGeom>
            <a:noFill/>
          </p:spPr>
          <p:txBody>
            <a:bodyPr wrap="square" rtlCol="0">
              <a:spAutoFit/>
            </a:bodyPr>
            <a:lstStyle/>
            <a:p>
              <a:pPr algn="ctr" defTabSz="914310">
                <a:defRPr/>
              </a:pPr>
              <a:r>
                <a:rPr lang="nb-NO" dirty="0">
                  <a:solidFill>
                    <a:srgbClr val="081319"/>
                  </a:solidFill>
                  <a:latin typeface="Calibri" panose="020F0502020204030204"/>
                </a:rPr>
                <a:t> </a:t>
              </a:r>
              <a:r>
                <a:rPr lang="nb-NO" sz="1600" dirty="0">
                  <a:solidFill>
                    <a:srgbClr val="081319"/>
                  </a:solidFill>
                  <a:latin typeface="Calibri" panose="020F0502020204030204"/>
                </a:rPr>
                <a:t>€1bn</a:t>
              </a:r>
              <a:endParaRPr lang="nb-NO" dirty="0">
                <a:solidFill>
                  <a:srgbClr val="081319"/>
                </a:solidFill>
                <a:latin typeface="Calibri" panose="020F0502020204030204"/>
              </a:endParaRPr>
            </a:p>
          </p:txBody>
        </p:sp>
      </p:grpSp>
      <p:grpSp>
        <p:nvGrpSpPr>
          <p:cNvPr id="103" name="Gruppe 1036">
            <a:extLst>
              <a:ext uri="{FF2B5EF4-FFF2-40B4-BE49-F238E27FC236}">
                <a16:creationId xmlns:a16="http://schemas.microsoft.com/office/drawing/2014/main" id="{24DAF53D-C9AF-4BBB-8C0C-BA7745C9EC22}"/>
              </a:ext>
            </a:extLst>
          </p:cNvPr>
          <p:cNvGrpSpPr/>
          <p:nvPr/>
        </p:nvGrpSpPr>
        <p:grpSpPr>
          <a:xfrm>
            <a:off x="1538153" y="1088552"/>
            <a:ext cx="813598" cy="777393"/>
            <a:chOff x="5347309" y="4700017"/>
            <a:chExt cx="1870549" cy="1823835"/>
          </a:xfrm>
        </p:grpSpPr>
        <p:pic>
          <p:nvPicPr>
            <p:cNvPr id="104" name="Picture 6" descr="Pengesekk Emoji 💰">
              <a:extLst>
                <a:ext uri="{FF2B5EF4-FFF2-40B4-BE49-F238E27FC236}">
                  <a16:creationId xmlns:a16="http://schemas.microsoft.com/office/drawing/2014/main" id="{3440CDDD-483B-4092-8A1A-A010D96547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4023" y="4700017"/>
              <a:ext cx="1823835" cy="1823835"/>
            </a:xfrm>
            <a:prstGeom prst="rect">
              <a:avLst/>
            </a:prstGeom>
            <a:noFill/>
            <a:extLst>
              <a:ext uri="{909E8E84-426E-40DD-AFC4-6F175D3DCCD1}">
                <a14:hiddenFill xmlns:a14="http://schemas.microsoft.com/office/drawing/2010/main">
                  <a:solidFill>
                    <a:srgbClr val="FFFFFF"/>
                  </a:solidFill>
                </a14:hiddenFill>
              </a:ext>
            </a:extLst>
          </p:spPr>
        </p:pic>
        <p:sp>
          <p:nvSpPr>
            <p:cNvPr id="105" name="Ellipse 1034">
              <a:extLst>
                <a:ext uri="{FF2B5EF4-FFF2-40B4-BE49-F238E27FC236}">
                  <a16:creationId xmlns:a16="http://schemas.microsoft.com/office/drawing/2014/main" id="{8068C452-0DF8-471F-B593-172F19560F9A}"/>
                </a:ext>
              </a:extLst>
            </p:cNvPr>
            <p:cNvSpPr/>
            <p:nvPr/>
          </p:nvSpPr>
          <p:spPr>
            <a:xfrm>
              <a:off x="5804870" y="5371685"/>
              <a:ext cx="961689" cy="945626"/>
            </a:xfrm>
            <a:prstGeom prst="ellipse">
              <a:avLst/>
            </a:prstGeom>
            <a:solidFill>
              <a:srgbClr val="FCC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10">
                <a:defRPr/>
              </a:pPr>
              <a:endParaRPr lang="nb-NO" dirty="0">
                <a:solidFill>
                  <a:srgbClr val="FFFFFF"/>
                </a:solidFill>
                <a:latin typeface="Calibri" panose="020F0502020204030204"/>
              </a:endParaRPr>
            </a:p>
          </p:txBody>
        </p:sp>
        <p:sp>
          <p:nvSpPr>
            <p:cNvPr id="106" name="TekstSylinder 1035">
              <a:extLst>
                <a:ext uri="{FF2B5EF4-FFF2-40B4-BE49-F238E27FC236}">
                  <a16:creationId xmlns:a16="http://schemas.microsoft.com/office/drawing/2014/main" id="{0320E201-875F-4949-B690-FA8E0AF01736}"/>
                </a:ext>
              </a:extLst>
            </p:cNvPr>
            <p:cNvSpPr txBox="1"/>
            <p:nvPr/>
          </p:nvSpPr>
          <p:spPr>
            <a:xfrm>
              <a:off x="5347309" y="5397637"/>
              <a:ext cx="1823833" cy="866487"/>
            </a:xfrm>
            <a:prstGeom prst="rect">
              <a:avLst/>
            </a:prstGeom>
            <a:noFill/>
          </p:spPr>
          <p:txBody>
            <a:bodyPr wrap="square" rtlCol="0">
              <a:spAutoFit/>
            </a:bodyPr>
            <a:lstStyle/>
            <a:p>
              <a:pPr algn="ctr" defTabSz="914310">
                <a:defRPr/>
              </a:pPr>
              <a:r>
                <a:rPr lang="nb-NO" dirty="0">
                  <a:solidFill>
                    <a:srgbClr val="081319"/>
                  </a:solidFill>
                  <a:latin typeface="Calibri" panose="020F0502020204030204"/>
                </a:rPr>
                <a:t> </a:t>
              </a:r>
              <a:r>
                <a:rPr lang="nb-NO" sz="1600" dirty="0">
                  <a:solidFill>
                    <a:srgbClr val="081319"/>
                  </a:solidFill>
                  <a:latin typeface="Calibri" panose="020F0502020204030204"/>
                </a:rPr>
                <a:t>€1bn</a:t>
              </a:r>
              <a:endParaRPr lang="nb-NO" dirty="0">
                <a:solidFill>
                  <a:srgbClr val="081319"/>
                </a:solidFill>
                <a:latin typeface="Calibri" panose="020F0502020204030204"/>
              </a:endParaRPr>
            </a:p>
          </p:txBody>
        </p:sp>
      </p:grpSp>
      <p:sp>
        <p:nvSpPr>
          <p:cNvPr id="107" name="TextBox 106">
            <a:extLst>
              <a:ext uri="{FF2B5EF4-FFF2-40B4-BE49-F238E27FC236}">
                <a16:creationId xmlns:a16="http://schemas.microsoft.com/office/drawing/2014/main" id="{53BB7B18-00D7-46AD-A29E-D892E4733970}"/>
              </a:ext>
            </a:extLst>
          </p:cNvPr>
          <p:cNvSpPr txBox="1"/>
          <p:nvPr/>
        </p:nvSpPr>
        <p:spPr>
          <a:xfrm>
            <a:off x="8558918" y="675114"/>
            <a:ext cx="3511370" cy="1077218"/>
          </a:xfrm>
          <a:prstGeom prst="rect">
            <a:avLst/>
          </a:prstGeom>
          <a:noFill/>
        </p:spPr>
        <p:txBody>
          <a:bodyPr wrap="square">
            <a:spAutoFit/>
          </a:bodyPr>
          <a:lstStyle/>
          <a:p>
            <a:pPr defTabSz="914310">
              <a:defRPr/>
            </a:pPr>
            <a:r>
              <a:rPr lang="nb-NO" sz="1600" b="1" dirty="0" err="1">
                <a:solidFill>
                  <a:srgbClr val="009999"/>
                </a:solidFill>
                <a:latin typeface="Calibri" panose="020F0502020204030204" pitchFamily="34" charset="0"/>
                <a:ea typeface="Calibri" panose="020F0502020204030204" pitchFamily="34" charset="0"/>
                <a:cs typeface="Times New Roman" panose="02020603050405020304" pitchFamily="18" charset="0"/>
              </a:rPr>
              <a:t>Governing</a:t>
            </a:r>
            <a:r>
              <a:rPr lang="nb-NO" sz="1600" b="1" dirty="0">
                <a:solidFill>
                  <a:srgbClr val="009999"/>
                </a:solidFill>
                <a:latin typeface="Calibri" panose="020F0502020204030204" pitchFamily="34" charset="0"/>
                <a:ea typeface="Calibri" panose="020F0502020204030204" pitchFamily="34" charset="0"/>
                <a:cs typeface="Times New Roman" panose="02020603050405020304" pitchFamily="18" charset="0"/>
              </a:rPr>
              <a:t> </a:t>
            </a:r>
            <a:r>
              <a:rPr lang="nb-NO" sz="1600" b="1" dirty="0" err="1">
                <a:solidFill>
                  <a:srgbClr val="009999"/>
                </a:solidFill>
                <a:latin typeface="Calibri" panose="020F0502020204030204" pitchFamily="34" charset="0"/>
                <a:ea typeface="Calibri" panose="020F0502020204030204" pitchFamily="34" charset="0"/>
                <a:cs typeface="Times New Roman" panose="02020603050405020304" pitchFamily="18" charset="0"/>
              </a:rPr>
              <a:t>board</a:t>
            </a:r>
            <a:endParaRPr lang="nb-NO" sz="1600" b="1" dirty="0">
              <a:solidFill>
                <a:srgbClr val="009999"/>
              </a:solidFill>
              <a:latin typeface="Calibri" panose="020F0502020204030204" pitchFamily="34" charset="0"/>
              <a:ea typeface="Calibri" panose="020F0502020204030204" pitchFamily="34" charset="0"/>
              <a:cs typeface="Times New Roman" panose="02020603050405020304" pitchFamily="18" charset="0"/>
            </a:endParaRPr>
          </a:p>
          <a:p>
            <a:pPr defTabSz="914310">
              <a:defRPr/>
            </a:pPr>
            <a:r>
              <a:rPr lang="nb-NO" sz="1600" dirty="0">
                <a:solidFill>
                  <a:prstClr val="black"/>
                </a:solidFill>
                <a:latin typeface="Calibri" panose="020F0502020204030204"/>
              </a:rPr>
              <a:t>6 </a:t>
            </a:r>
            <a:r>
              <a:rPr lang="nb-NO" sz="1600" dirty="0" err="1">
                <a:solidFill>
                  <a:prstClr val="black"/>
                </a:solidFill>
                <a:latin typeface="Calibri" panose="020F0502020204030204"/>
              </a:rPr>
              <a:t>industry</a:t>
            </a:r>
            <a:r>
              <a:rPr lang="nb-NO" sz="1600" dirty="0">
                <a:solidFill>
                  <a:prstClr val="black"/>
                </a:solidFill>
                <a:latin typeface="Calibri" panose="020F0502020204030204"/>
              </a:rPr>
              <a:t> </a:t>
            </a:r>
            <a:r>
              <a:rPr lang="nb-NO" sz="1600" dirty="0" err="1">
                <a:solidFill>
                  <a:prstClr val="black"/>
                </a:solidFill>
                <a:latin typeface="Calibri" panose="020F0502020204030204"/>
              </a:rPr>
              <a:t>grouping</a:t>
            </a:r>
            <a:endParaRPr lang="nb-NO" sz="1600" dirty="0">
              <a:solidFill>
                <a:prstClr val="black"/>
              </a:solidFill>
              <a:latin typeface="Calibri" panose="020F0502020204030204"/>
            </a:endParaRPr>
          </a:p>
          <a:p>
            <a:pPr defTabSz="914310">
              <a:defRPr/>
            </a:pPr>
            <a:r>
              <a:rPr lang="nb-NO" sz="1600" dirty="0">
                <a:solidFill>
                  <a:prstClr val="black"/>
                </a:solidFill>
                <a:latin typeface="Calibri" panose="020F0502020204030204"/>
              </a:rPr>
              <a:t>1 </a:t>
            </a:r>
            <a:r>
              <a:rPr lang="nb-NO" sz="1600" dirty="0" err="1">
                <a:solidFill>
                  <a:prstClr val="black"/>
                </a:solidFill>
                <a:latin typeface="Calibri" panose="020F0502020204030204"/>
              </a:rPr>
              <a:t>research</a:t>
            </a:r>
            <a:r>
              <a:rPr lang="nb-NO" sz="1600" dirty="0">
                <a:solidFill>
                  <a:prstClr val="black"/>
                </a:solidFill>
                <a:latin typeface="Calibri" panose="020F0502020204030204"/>
              </a:rPr>
              <a:t> </a:t>
            </a:r>
            <a:r>
              <a:rPr lang="nb-NO" sz="1600" dirty="0" err="1">
                <a:solidFill>
                  <a:prstClr val="black"/>
                </a:solidFill>
                <a:latin typeface="Calibri" panose="020F0502020204030204"/>
              </a:rPr>
              <a:t>grouping</a:t>
            </a:r>
            <a:endParaRPr lang="nb-NO" sz="1600" dirty="0">
              <a:solidFill>
                <a:prstClr val="black"/>
              </a:solidFill>
              <a:latin typeface="Calibri" panose="020F0502020204030204"/>
            </a:endParaRPr>
          </a:p>
          <a:p>
            <a:pPr defTabSz="914310">
              <a:defRPr/>
            </a:pPr>
            <a:r>
              <a:rPr lang="nb-NO" sz="1600" dirty="0">
                <a:solidFill>
                  <a:prstClr val="black"/>
                </a:solidFill>
                <a:latin typeface="Calibri" panose="020F0502020204030204"/>
              </a:rPr>
              <a:t>1 EC</a:t>
            </a:r>
          </a:p>
        </p:txBody>
      </p:sp>
      <p:sp>
        <p:nvSpPr>
          <p:cNvPr id="108" name="TextBox 107">
            <a:extLst>
              <a:ext uri="{FF2B5EF4-FFF2-40B4-BE49-F238E27FC236}">
                <a16:creationId xmlns:a16="http://schemas.microsoft.com/office/drawing/2014/main" id="{53D08596-6BEE-4658-8270-7FDDC0A3852A}"/>
              </a:ext>
            </a:extLst>
          </p:cNvPr>
          <p:cNvSpPr txBox="1"/>
          <p:nvPr/>
        </p:nvSpPr>
        <p:spPr>
          <a:xfrm>
            <a:off x="8564016" y="2906286"/>
            <a:ext cx="3627190" cy="338554"/>
          </a:xfrm>
          <a:prstGeom prst="rect">
            <a:avLst/>
          </a:prstGeom>
          <a:noFill/>
        </p:spPr>
        <p:txBody>
          <a:bodyPr wrap="square">
            <a:spAutoFit/>
          </a:bodyPr>
          <a:lstStyle/>
          <a:p>
            <a:pPr defTabSz="914310">
              <a:defRPr/>
            </a:pPr>
            <a:r>
              <a:rPr lang="nb-NO" sz="1600" b="1" dirty="0">
                <a:solidFill>
                  <a:srgbClr val="009999"/>
                </a:solidFill>
                <a:latin typeface="Calibri" panose="020F0502020204030204" pitchFamily="34" charset="0"/>
                <a:ea typeface="Calibri" panose="020F0502020204030204" pitchFamily="34" charset="0"/>
                <a:cs typeface="Times New Roman" panose="02020603050405020304" pitchFamily="18" charset="0"/>
              </a:rPr>
              <a:t>Stakeholders Group</a:t>
            </a:r>
          </a:p>
        </p:txBody>
      </p:sp>
      <p:sp>
        <p:nvSpPr>
          <p:cNvPr id="109" name="Right Brace 108">
            <a:extLst>
              <a:ext uri="{FF2B5EF4-FFF2-40B4-BE49-F238E27FC236}">
                <a16:creationId xmlns:a16="http://schemas.microsoft.com/office/drawing/2014/main" id="{0DC23463-3C5B-4826-82AD-2631F6275785}"/>
              </a:ext>
            </a:extLst>
          </p:cNvPr>
          <p:cNvSpPr/>
          <p:nvPr/>
        </p:nvSpPr>
        <p:spPr>
          <a:xfrm rot="10800000">
            <a:off x="8258453" y="675114"/>
            <a:ext cx="369285" cy="2600456"/>
          </a:xfrm>
          <a:prstGeom prst="rightBrace">
            <a:avLst>
              <a:gd name="adj1" fmla="val 8333"/>
              <a:gd name="adj2" fmla="val 79806"/>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914310">
              <a:defRPr/>
            </a:pPr>
            <a:endParaRPr lang="nb-NO" dirty="0">
              <a:solidFill>
                <a:prstClr val="black"/>
              </a:solidFill>
              <a:latin typeface="Calibri" panose="020F0502020204030204"/>
            </a:endParaRPr>
          </a:p>
        </p:txBody>
      </p:sp>
      <p:grpSp>
        <p:nvGrpSpPr>
          <p:cNvPr id="110" name="Group 109">
            <a:extLst>
              <a:ext uri="{FF2B5EF4-FFF2-40B4-BE49-F238E27FC236}">
                <a16:creationId xmlns:a16="http://schemas.microsoft.com/office/drawing/2014/main" id="{6301F4CD-BA9C-465D-BEE3-60A98EC813AF}"/>
              </a:ext>
            </a:extLst>
          </p:cNvPr>
          <p:cNvGrpSpPr/>
          <p:nvPr/>
        </p:nvGrpSpPr>
        <p:grpSpPr>
          <a:xfrm>
            <a:off x="8832219" y="5736639"/>
            <a:ext cx="3303229" cy="1024495"/>
            <a:chOff x="602419" y="4765040"/>
            <a:chExt cx="3303659" cy="1519032"/>
          </a:xfrm>
        </p:grpSpPr>
        <p:sp>
          <p:nvSpPr>
            <p:cNvPr id="111" name="Rectangle: Rounded Corners 110">
              <a:extLst>
                <a:ext uri="{FF2B5EF4-FFF2-40B4-BE49-F238E27FC236}">
                  <a16:creationId xmlns:a16="http://schemas.microsoft.com/office/drawing/2014/main" id="{5FB52F10-E19F-4FC6-93EA-4E4CBA9535ED}"/>
                </a:ext>
              </a:extLst>
            </p:cNvPr>
            <p:cNvSpPr/>
            <p:nvPr/>
          </p:nvSpPr>
          <p:spPr>
            <a:xfrm>
              <a:off x="602419" y="4765040"/>
              <a:ext cx="3303659" cy="151903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10">
                <a:defRPr/>
              </a:pPr>
              <a:endParaRPr lang="nb-NO" dirty="0">
                <a:solidFill>
                  <a:prstClr val="white"/>
                </a:solidFill>
                <a:latin typeface="Calibri" panose="020F0502020204030204"/>
              </a:endParaRPr>
            </a:p>
          </p:txBody>
        </p:sp>
        <p:sp>
          <p:nvSpPr>
            <p:cNvPr id="113" name="Content Placeholder 4">
              <a:extLst>
                <a:ext uri="{FF2B5EF4-FFF2-40B4-BE49-F238E27FC236}">
                  <a16:creationId xmlns:a16="http://schemas.microsoft.com/office/drawing/2014/main" id="{93970EA3-E0DB-43D8-A1E5-2534A6076F24}"/>
                </a:ext>
              </a:extLst>
            </p:cNvPr>
            <p:cNvSpPr txBox="1">
              <a:spLocks/>
            </p:cNvSpPr>
            <p:nvPr/>
          </p:nvSpPr>
          <p:spPr>
            <a:xfrm>
              <a:off x="670595" y="4805772"/>
              <a:ext cx="3235483" cy="1478300"/>
            </a:xfrm>
            <a:prstGeom prst="rect">
              <a:avLst/>
            </a:prstGeom>
          </p:spPr>
          <p:txBody>
            <a:bodyPr vert="horz" lIns="91428" tIns="45714" rIns="91428" bIns="4571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78" indent="-228578" defTabSz="914310">
                <a:defRPr/>
              </a:pPr>
              <a:r>
                <a:rPr lang="nb-NO"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Strategic Research and Innovation Agenda (SRIA)</a:t>
              </a:r>
            </a:p>
            <a:p>
              <a:pPr marL="228578" indent="-228578" defTabSz="914310">
                <a:defRPr/>
              </a:pPr>
              <a:r>
                <a:rPr lang="nb-NO" sz="1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Annual</a:t>
              </a:r>
              <a:r>
                <a:rPr lang="nb-NO"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nb-NO" sz="1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Work</a:t>
              </a:r>
              <a:r>
                <a:rPr lang="nb-NO"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nb-NO" sz="16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Programme</a:t>
              </a:r>
              <a:endParaRPr lang="nb-NO" dirty="0">
                <a:solidFill>
                  <a:prstClr val="black"/>
                </a:solidFill>
                <a:latin typeface="Calibri" panose="020F0502020204030204"/>
              </a:endParaRPr>
            </a:p>
          </p:txBody>
        </p:sp>
      </p:grpSp>
      <p:sp>
        <p:nvSpPr>
          <p:cNvPr id="5" name="TextBox 4">
            <a:extLst>
              <a:ext uri="{FF2B5EF4-FFF2-40B4-BE49-F238E27FC236}">
                <a16:creationId xmlns:a16="http://schemas.microsoft.com/office/drawing/2014/main" id="{8669F55A-5188-C200-424B-1A289ED664E3}"/>
              </a:ext>
            </a:extLst>
          </p:cNvPr>
          <p:cNvSpPr txBox="1"/>
          <p:nvPr/>
        </p:nvSpPr>
        <p:spPr>
          <a:xfrm>
            <a:off x="8994830" y="5415126"/>
            <a:ext cx="2967872" cy="307777"/>
          </a:xfrm>
          <a:prstGeom prst="rect">
            <a:avLst/>
          </a:prstGeom>
          <a:noFill/>
        </p:spPr>
        <p:txBody>
          <a:bodyPr wrap="square">
            <a:spAutoFit/>
          </a:bodyPr>
          <a:lstStyle/>
          <a:p>
            <a:pPr defTabSz="914355">
              <a:defRPr/>
            </a:pPr>
            <a:r>
              <a:rPr lang="nb-NO" sz="1400" dirty="0" err="1">
                <a:solidFill>
                  <a:prstClr val="black"/>
                </a:solidFill>
                <a:latin typeface="Calibri" panose="020F0502020204030204"/>
                <a:hlinkClick r:id="rId8"/>
              </a:rPr>
              <a:t>Clean</a:t>
            </a:r>
            <a:r>
              <a:rPr lang="nb-NO" sz="1400" dirty="0">
                <a:solidFill>
                  <a:prstClr val="black"/>
                </a:solidFill>
                <a:latin typeface="Calibri" panose="020F0502020204030204"/>
                <a:hlinkClick r:id="rId8"/>
              </a:rPr>
              <a:t> Hydrogen </a:t>
            </a:r>
            <a:r>
              <a:rPr lang="nb-NO" sz="1400" dirty="0" err="1">
                <a:solidFill>
                  <a:prstClr val="black"/>
                </a:solidFill>
                <a:latin typeface="Calibri" panose="020F0502020204030204"/>
                <a:hlinkClick r:id="rId8"/>
              </a:rPr>
              <a:t>Partnership</a:t>
            </a:r>
            <a:r>
              <a:rPr lang="nb-NO" sz="1400" dirty="0">
                <a:solidFill>
                  <a:prstClr val="black"/>
                </a:solidFill>
                <a:latin typeface="Calibri" panose="020F0502020204030204"/>
                <a:hlinkClick r:id="rId8"/>
              </a:rPr>
              <a:t>- </a:t>
            </a:r>
            <a:r>
              <a:rPr lang="nb-NO" sz="1400" dirty="0" err="1">
                <a:solidFill>
                  <a:prstClr val="black"/>
                </a:solidFill>
                <a:latin typeface="Calibri" panose="020F0502020204030204"/>
                <a:hlinkClick r:id="rId8"/>
              </a:rPr>
              <a:t>webpage</a:t>
            </a:r>
            <a:endParaRPr lang="nb-NO" sz="1400" dirty="0">
              <a:solidFill>
                <a:prstClr val="black"/>
              </a:solidFill>
              <a:latin typeface="Calibri" panose="020F0502020204030204"/>
            </a:endParaRPr>
          </a:p>
        </p:txBody>
      </p:sp>
      <p:sp>
        <p:nvSpPr>
          <p:cNvPr id="3" name="TekstSylinder 2">
            <a:extLst>
              <a:ext uri="{FF2B5EF4-FFF2-40B4-BE49-F238E27FC236}">
                <a16:creationId xmlns:a16="http://schemas.microsoft.com/office/drawing/2014/main" id="{D8CE184B-0C7E-3516-0962-1E86973B9C41}"/>
              </a:ext>
            </a:extLst>
          </p:cNvPr>
          <p:cNvSpPr txBox="1"/>
          <p:nvPr/>
        </p:nvSpPr>
        <p:spPr>
          <a:xfrm>
            <a:off x="367046" y="6295478"/>
            <a:ext cx="1984705" cy="523220"/>
          </a:xfrm>
          <a:prstGeom prst="rect">
            <a:avLst/>
          </a:prstGeom>
          <a:noFill/>
        </p:spPr>
        <p:txBody>
          <a:bodyPr wrap="square">
            <a:spAutoFit/>
          </a:bodyPr>
          <a:lstStyle/>
          <a:p>
            <a:r>
              <a:rPr lang="nb-NO" sz="1400">
                <a:hlinkClick r:id="rId9"/>
              </a:rPr>
              <a:t>check members</a:t>
            </a:r>
            <a:endParaRPr lang="nb-NO" sz="1400"/>
          </a:p>
          <a:p>
            <a:endParaRPr lang="nb-NO" sz="1400" dirty="0"/>
          </a:p>
        </p:txBody>
      </p:sp>
      <p:sp>
        <p:nvSpPr>
          <p:cNvPr id="6" name="TekstSylinder 5">
            <a:extLst>
              <a:ext uri="{FF2B5EF4-FFF2-40B4-BE49-F238E27FC236}">
                <a16:creationId xmlns:a16="http://schemas.microsoft.com/office/drawing/2014/main" id="{B2F56650-F191-D769-2F0C-46FE01E0E692}"/>
              </a:ext>
            </a:extLst>
          </p:cNvPr>
          <p:cNvSpPr txBox="1"/>
          <p:nvPr/>
        </p:nvSpPr>
        <p:spPr>
          <a:xfrm>
            <a:off x="4912509" y="6129380"/>
            <a:ext cx="1463067" cy="523220"/>
          </a:xfrm>
          <a:prstGeom prst="rect">
            <a:avLst/>
          </a:prstGeom>
          <a:noFill/>
        </p:spPr>
        <p:txBody>
          <a:bodyPr wrap="square">
            <a:spAutoFit/>
          </a:bodyPr>
          <a:lstStyle/>
          <a:p>
            <a:r>
              <a:rPr lang="nb-NO" sz="1400" dirty="0" err="1">
                <a:hlinkClick r:id="rId10"/>
              </a:rPr>
              <a:t>check</a:t>
            </a:r>
            <a:r>
              <a:rPr lang="nb-NO" sz="1400" dirty="0">
                <a:hlinkClick r:id="rId10"/>
              </a:rPr>
              <a:t> </a:t>
            </a:r>
            <a:r>
              <a:rPr lang="nb-NO" sz="1400" dirty="0" err="1">
                <a:hlinkClick r:id="rId10"/>
              </a:rPr>
              <a:t>members</a:t>
            </a:r>
            <a:endParaRPr lang="nb-NO" sz="1400" dirty="0"/>
          </a:p>
          <a:p>
            <a:endParaRPr lang="nb-NO" sz="1400" dirty="0"/>
          </a:p>
        </p:txBody>
      </p:sp>
    </p:spTree>
    <p:extLst>
      <p:ext uri="{BB962C8B-B14F-4D97-AF65-F5344CB8AC3E}">
        <p14:creationId xmlns:p14="http://schemas.microsoft.com/office/powerpoint/2010/main" val="365556266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AC77D4E-5F19-56FB-3A28-1231691E9DD0}"/>
              </a:ext>
            </a:extLst>
          </p:cNvPr>
          <p:cNvSpPr txBox="1">
            <a:spLocks/>
          </p:cNvSpPr>
          <p:nvPr/>
        </p:nvSpPr>
        <p:spPr>
          <a:xfrm>
            <a:off x="2089790" y="-71190"/>
            <a:ext cx="7415718" cy="651011"/>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3200" b="1" kern="1200">
                <a:solidFill>
                  <a:schemeClr val="accent1"/>
                </a:solidFill>
                <a:latin typeface="Calibri" charset="0"/>
                <a:ea typeface="Calibri" charset="0"/>
                <a:cs typeface="Calibri" charset="0"/>
              </a:defRPr>
            </a:lvl1pPr>
          </a:lstStyle>
          <a:p>
            <a:r>
              <a:rPr lang="nb-NO" dirty="0" err="1">
                <a:solidFill>
                  <a:srgbClr val="01338C"/>
                </a:solidFill>
                <a:latin typeface="+mn-lt"/>
              </a:rPr>
              <a:t>Clean</a:t>
            </a:r>
            <a:r>
              <a:rPr lang="nb-NO" dirty="0">
                <a:solidFill>
                  <a:srgbClr val="01338C"/>
                </a:solidFill>
                <a:latin typeface="+mn-lt"/>
              </a:rPr>
              <a:t> Hydrogen – </a:t>
            </a:r>
            <a:r>
              <a:rPr lang="en-US" dirty="0">
                <a:solidFill>
                  <a:srgbClr val="01338C"/>
                </a:solidFill>
                <a:latin typeface="+mn-lt"/>
              </a:rPr>
              <a:t>synergies</a:t>
            </a:r>
            <a:r>
              <a:rPr lang="nb-NO" dirty="0">
                <a:solidFill>
                  <a:srgbClr val="01338C"/>
                </a:solidFill>
                <a:latin typeface="+mn-lt"/>
              </a:rPr>
              <a:t> &amp; </a:t>
            </a:r>
            <a:r>
              <a:rPr lang="en-US" dirty="0">
                <a:solidFill>
                  <a:srgbClr val="01338C"/>
                </a:solidFill>
                <a:latin typeface="+mn-lt"/>
              </a:rPr>
              <a:t>collaboration</a:t>
            </a:r>
          </a:p>
        </p:txBody>
      </p:sp>
      <p:sp>
        <p:nvSpPr>
          <p:cNvPr id="9" name="TextBox 26">
            <a:extLst>
              <a:ext uri="{FF2B5EF4-FFF2-40B4-BE49-F238E27FC236}">
                <a16:creationId xmlns:a16="http://schemas.microsoft.com/office/drawing/2014/main" id="{1D252D16-E8B1-220D-6EA4-A3B83F2A0058}"/>
              </a:ext>
            </a:extLst>
          </p:cNvPr>
          <p:cNvSpPr txBox="1"/>
          <p:nvPr/>
        </p:nvSpPr>
        <p:spPr>
          <a:xfrm>
            <a:off x="6827020" y="5044901"/>
            <a:ext cx="2894158" cy="495546"/>
          </a:xfrm>
          <a:prstGeom prst="rect">
            <a:avLst/>
          </a:prstGeom>
          <a:solidFill>
            <a:srgbClr val="034EA2"/>
          </a:solidFill>
          <a:ln>
            <a:noFill/>
          </a:ln>
        </p:spPr>
        <p:txBody>
          <a:bodyPr wrap="square" lIns="71992" tIns="35996" rIns="71992" bIns="35996" rtlCol="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10">
              <a:lnSpc>
                <a:spcPts val="1200"/>
              </a:lnSpc>
              <a:defRPr/>
            </a:pPr>
            <a:r>
              <a:rPr lang="nb-NO" sz="1600" dirty="0">
                <a:solidFill>
                  <a:srgbClr val="FFFFFF"/>
                </a:solidFill>
                <a:latin typeface="Arial"/>
              </a:rPr>
              <a:t>Zero-</a:t>
            </a:r>
            <a:r>
              <a:rPr lang="nb-NO" sz="1600" dirty="0" err="1">
                <a:solidFill>
                  <a:srgbClr val="FFFFFF"/>
                </a:solidFill>
                <a:latin typeface="Arial"/>
              </a:rPr>
              <a:t>emission</a:t>
            </a:r>
            <a:r>
              <a:rPr lang="nb-NO" sz="1600" dirty="0">
                <a:solidFill>
                  <a:srgbClr val="FFFFFF"/>
                </a:solidFill>
                <a:latin typeface="Arial"/>
              </a:rPr>
              <a:t> </a:t>
            </a:r>
            <a:r>
              <a:rPr lang="nb-NO" sz="1600" dirty="0" err="1">
                <a:solidFill>
                  <a:srgbClr val="FFFFFF"/>
                </a:solidFill>
                <a:latin typeface="Arial"/>
              </a:rPr>
              <a:t>road</a:t>
            </a:r>
            <a:r>
              <a:rPr lang="nb-NO" sz="1600" dirty="0">
                <a:solidFill>
                  <a:srgbClr val="FFFFFF"/>
                </a:solidFill>
                <a:latin typeface="Arial"/>
              </a:rPr>
              <a:t> transport</a:t>
            </a:r>
          </a:p>
        </p:txBody>
      </p:sp>
      <p:sp>
        <p:nvSpPr>
          <p:cNvPr id="10" name="TextBox 29">
            <a:extLst>
              <a:ext uri="{FF2B5EF4-FFF2-40B4-BE49-F238E27FC236}">
                <a16:creationId xmlns:a16="http://schemas.microsoft.com/office/drawing/2014/main" id="{27B34024-6052-28CC-FF88-14D8067BAE6F}"/>
              </a:ext>
            </a:extLst>
          </p:cNvPr>
          <p:cNvSpPr txBox="1"/>
          <p:nvPr/>
        </p:nvSpPr>
        <p:spPr>
          <a:xfrm>
            <a:off x="6827020" y="4478686"/>
            <a:ext cx="2894158" cy="495546"/>
          </a:xfrm>
          <a:prstGeom prst="rect">
            <a:avLst/>
          </a:prstGeom>
          <a:solidFill>
            <a:srgbClr val="034EA2"/>
          </a:solidFill>
          <a:ln>
            <a:noFill/>
          </a:ln>
        </p:spPr>
        <p:txBody>
          <a:bodyPr wrap="square" lIns="71992" tIns="35996" rIns="71992" bIns="35996" rtlCol="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10">
              <a:defRPr/>
            </a:pPr>
            <a:r>
              <a:rPr lang="nb-NO" sz="1600" dirty="0">
                <a:solidFill>
                  <a:srgbClr val="FFFFFF"/>
                </a:solidFill>
                <a:latin typeface="Arial"/>
              </a:rPr>
              <a:t>Zero-</a:t>
            </a:r>
            <a:r>
              <a:rPr lang="nb-NO" sz="1600" dirty="0" err="1">
                <a:solidFill>
                  <a:srgbClr val="FFFFFF"/>
                </a:solidFill>
                <a:latin typeface="Arial"/>
              </a:rPr>
              <a:t>emission</a:t>
            </a:r>
            <a:r>
              <a:rPr lang="nb-NO" sz="1600" dirty="0">
                <a:solidFill>
                  <a:srgbClr val="FFFFFF"/>
                </a:solidFill>
                <a:latin typeface="Arial"/>
              </a:rPr>
              <a:t> </a:t>
            </a:r>
            <a:r>
              <a:rPr lang="nb-NO" sz="1600" dirty="0" err="1">
                <a:solidFill>
                  <a:srgbClr val="FFFFFF"/>
                </a:solidFill>
                <a:latin typeface="Arial"/>
              </a:rPr>
              <a:t>waterborne</a:t>
            </a:r>
            <a:r>
              <a:rPr lang="nb-NO" sz="1600" dirty="0">
                <a:solidFill>
                  <a:srgbClr val="FFFFFF"/>
                </a:solidFill>
                <a:latin typeface="Arial"/>
              </a:rPr>
              <a:t> transport </a:t>
            </a:r>
          </a:p>
        </p:txBody>
      </p:sp>
      <p:sp>
        <p:nvSpPr>
          <p:cNvPr id="11" name="TextBox 48">
            <a:extLst>
              <a:ext uri="{FF2B5EF4-FFF2-40B4-BE49-F238E27FC236}">
                <a16:creationId xmlns:a16="http://schemas.microsoft.com/office/drawing/2014/main" id="{A9E10B7F-DB87-679E-94C7-3A2789D5E1F4}"/>
              </a:ext>
            </a:extLst>
          </p:cNvPr>
          <p:cNvSpPr txBox="1"/>
          <p:nvPr/>
        </p:nvSpPr>
        <p:spPr>
          <a:xfrm>
            <a:off x="6827020" y="4051654"/>
            <a:ext cx="2894158" cy="346883"/>
          </a:xfrm>
          <a:prstGeom prst="rect">
            <a:avLst/>
          </a:prstGeom>
          <a:solidFill>
            <a:srgbClr val="1E858B"/>
          </a:solidFill>
          <a:ln>
            <a:noFill/>
          </a:ln>
        </p:spPr>
        <p:txBody>
          <a:bodyPr wrap="square" lIns="71992" tIns="35996" rIns="71992" bIns="35996" rtlCol="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10">
              <a:defRPr/>
            </a:pPr>
            <a:r>
              <a:rPr lang="nb-NO" sz="1600" dirty="0" err="1">
                <a:solidFill>
                  <a:srgbClr val="FFFFFF"/>
                </a:solidFill>
                <a:latin typeface="Arial"/>
                <a:cs typeface="Arial" panose="020B0604020202020204" pitchFamily="34" charset="0"/>
              </a:rPr>
              <a:t>Europe’s</a:t>
            </a:r>
            <a:r>
              <a:rPr lang="nb-NO" sz="1600" dirty="0">
                <a:solidFill>
                  <a:srgbClr val="FFFFFF"/>
                </a:solidFill>
                <a:latin typeface="Arial"/>
                <a:cs typeface="Arial" panose="020B0604020202020204" pitchFamily="34" charset="0"/>
              </a:rPr>
              <a:t> </a:t>
            </a:r>
            <a:r>
              <a:rPr lang="nb-NO" sz="1600" dirty="0" err="1">
                <a:solidFill>
                  <a:srgbClr val="FFFFFF"/>
                </a:solidFill>
                <a:latin typeface="Arial"/>
                <a:cs typeface="Arial" panose="020B0604020202020204" pitchFamily="34" charset="0"/>
              </a:rPr>
              <a:t>Rail</a:t>
            </a:r>
            <a:endParaRPr lang="nb-NO" sz="1600" dirty="0">
              <a:solidFill>
                <a:srgbClr val="FFFFFF"/>
              </a:solidFill>
              <a:latin typeface="Arial"/>
              <a:cs typeface="Arial" panose="020B0604020202020204" pitchFamily="34" charset="0"/>
            </a:endParaRPr>
          </a:p>
        </p:txBody>
      </p:sp>
      <p:sp>
        <p:nvSpPr>
          <p:cNvPr id="12" name="TextBox 49">
            <a:extLst>
              <a:ext uri="{FF2B5EF4-FFF2-40B4-BE49-F238E27FC236}">
                <a16:creationId xmlns:a16="http://schemas.microsoft.com/office/drawing/2014/main" id="{5693B83F-31DE-1B48-8AE8-5AD755DE658F}"/>
              </a:ext>
            </a:extLst>
          </p:cNvPr>
          <p:cNvSpPr txBox="1"/>
          <p:nvPr/>
        </p:nvSpPr>
        <p:spPr>
          <a:xfrm>
            <a:off x="6827020" y="3637535"/>
            <a:ext cx="2894158" cy="333090"/>
          </a:xfrm>
          <a:prstGeom prst="rect">
            <a:avLst/>
          </a:prstGeom>
          <a:solidFill>
            <a:srgbClr val="1E858B"/>
          </a:solidFill>
          <a:ln>
            <a:noFill/>
          </a:ln>
        </p:spPr>
        <p:txBody>
          <a:bodyPr wrap="square" lIns="71992" tIns="35996" rIns="71992" bIns="35996" rtlCol="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10">
              <a:defRPr/>
            </a:pPr>
            <a:r>
              <a:rPr lang="nb-NO" sz="1600" dirty="0" err="1">
                <a:solidFill>
                  <a:srgbClr val="FFFFFF"/>
                </a:solidFill>
                <a:latin typeface="Arial"/>
                <a:cs typeface="Arial" panose="020B0604020202020204" pitchFamily="34" charset="0"/>
              </a:rPr>
              <a:t>Clean</a:t>
            </a:r>
            <a:r>
              <a:rPr lang="nb-NO" sz="1600" dirty="0">
                <a:solidFill>
                  <a:srgbClr val="FFFFFF"/>
                </a:solidFill>
                <a:latin typeface="Arial"/>
                <a:cs typeface="Arial" panose="020B0604020202020204" pitchFamily="34" charset="0"/>
              </a:rPr>
              <a:t> </a:t>
            </a:r>
            <a:r>
              <a:rPr lang="nb-NO" sz="1600" dirty="0" err="1">
                <a:solidFill>
                  <a:srgbClr val="FFFFFF"/>
                </a:solidFill>
                <a:latin typeface="Arial"/>
                <a:cs typeface="Arial" panose="020B0604020202020204" pitchFamily="34" charset="0"/>
              </a:rPr>
              <a:t>Aviation</a:t>
            </a:r>
            <a:endParaRPr lang="nb-NO" sz="1600" dirty="0">
              <a:solidFill>
                <a:srgbClr val="FFFFFF"/>
              </a:solidFill>
              <a:latin typeface="Arial"/>
              <a:cs typeface="Arial" panose="020B0604020202020204" pitchFamily="34" charset="0"/>
            </a:endParaRPr>
          </a:p>
        </p:txBody>
      </p:sp>
      <p:sp>
        <p:nvSpPr>
          <p:cNvPr id="13" name="TextBox 59">
            <a:extLst>
              <a:ext uri="{FF2B5EF4-FFF2-40B4-BE49-F238E27FC236}">
                <a16:creationId xmlns:a16="http://schemas.microsoft.com/office/drawing/2014/main" id="{53B60CEC-2D99-E6E3-3473-4A6219467345}"/>
              </a:ext>
            </a:extLst>
          </p:cNvPr>
          <p:cNvSpPr txBox="1"/>
          <p:nvPr/>
        </p:nvSpPr>
        <p:spPr>
          <a:xfrm>
            <a:off x="6827020" y="2970191"/>
            <a:ext cx="2894158" cy="565138"/>
          </a:xfrm>
          <a:prstGeom prst="rect">
            <a:avLst/>
          </a:prstGeom>
          <a:solidFill>
            <a:srgbClr val="FFFFFF">
              <a:lumMod val="95000"/>
            </a:srgbClr>
          </a:solidFill>
        </p:spPr>
        <p:txBody>
          <a:bodyPr wrap="square" lIns="71992" tIns="35996" rIns="71992" bIns="35996" rtlCol="0" anchor="t" anchorCtr="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10">
              <a:defRPr/>
            </a:pPr>
            <a:r>
              <a:rPr lang="nb-NO" sz="1600" b="1" cap="all" dirty="0">
                <a:solidFill>
                  <a:srgbClr val="4D4D4D"/>
                </a:solidFill>
                <a:latin typeface="Arial"/>
              </a:rPr>
              <a:t>Cluster 5: </a:t>
            </a:r>
            <a:r>
              <a:rPr lang="nb-NO" sz="1600" b="1" dirty="0" err="1">
                <a:solidFill>
                  <a:srgbClr val="4D4D4D"/>
                </a:solidFill>
                <a:latin typeface="Arial"/>
              </a:rPr>
              <a:t>Climate</a:t>
            </a:r>
            <a:r>
              <a:rPr lang="nb-NO" sz="1600" b="1" dirty="0">
                <a:solidFill>
                  <a:srgbClr val="4D4D4D"/>
                </a:solidFill>
                <a:latin typeface="Arial"/>
              </a:rPr>
              <a:t>, Energy &amp; </a:t>
            </a:r>
            <a:r>
              <a:rPr lang="nb-NO" sz="1600" b="1" dirty="0" err="1">
                <a:solidFill>
                  <a:srgbClr val="4D4D4D"/>
                </a:solidFill>
                <a:latin typeface="Arial"/>
              </a:rPr>
              <a:t>Mobility</a:t>
            </a:r>
            <a:endParaRPr lang="nb-NO" sz="1600" b="1" dirty="0">
              <a:solidFill>
                <a:srgbClr val="4D4D4D"/>
              </a:solidFill>
              <a:latin typeface="Arial"/>
            </a:endParaRPr>
          </a:p>
        </p:txBody>
      </p:sp>
      <p:sp>
        <p:nvSpPr>
          <p:cNvPr id="14" name="TextBox 72">
            <a:extLst>
              <a:ext uri="{FF2B5EF4-FFF2-40B4-BE49-F238E27FC236}">
                <a16:creationId xmlns:a16="http://schemas.microsoft.com/office/drawing/2014/main" id="{30C57DFB-230C-F511-7742-5A72266C4230}"/>
              </a:ext>
            </a:extLst>
          </p:cNvPr>
          <p:cNvSpPr txBox="1"/>
          <p:nvPr/>
        </p:nvSpPr>
        <p:spPr>
          <a:xfrm>
            <a:off x="6827020" y="1617540"/>
            <a:ext cx="2894158" cy="457709"/>
          </a:xfrm>
          <a:prstGeom prst="rect">
            <a:avLst/>
          </a:prstGeom>
          <a:solidFill>
            <a:srgbClr val="034EA2"/>
          </a:solidFill>
          <a:ln>
            <a:noFill/>
          </a:ln>
        </p:spPr>
        <p:txBody>
          <a:bodyPr wrap="square" lIns="71992" tIns="35996" rIns="71992" bIns="35996" rtlCol="0" anchor="ctr" anchorCtr="0">
            <a:noAutofit/>
          </a:bodyPr>
          <a:lstStyle>
            <a:defPPr>
              <a:defRPr lang="en-US"/>
            </a:defPPr>
            <a:lvl1pPr>
              <a:defRPr sz="1400">
                <a:latin typeface="Georgia" panose="02040502050405020303" pitchFamily="18" charset="0"/>
              </a:defRPr>
            </a:lvl1pPr>
          </a:lstStyle>
          <a:p>
            <a:pPr defTabSz="914310">
              <a:defRPr/>
            </a:pPr>
            <a:r>
              <a:rPr lang="nb-NO" sz="1600" kern="0" dirty="0" err="1">
                <a:solidFill>
                  <a:srgbClr val="FFFFFF"/>
                </a:solidFill>
                <a:latin typeface="Arial"/>
              </a:rPr>
              <a:t>Clean</a:t>
            </a:r>
            <a:r>
              <a:rPr lang="nb-NO" sz="1600" kern="0" dirty="0">
                <a:solidFill>
                  <a:srgbClr val="FFFFFF"/>
                </a:solidFill>
                <a:latin typeface="Arial"/>
              </a:rPr>
              <a:t> </a:t>
            </a:r>
            <a:r>
              <a:rPr lang="nb-NO" sz="1600" kern="0" dirty="0" err="1">
                <a:solidFill>
                  <a:srgbClr val="FFFFFF"/>
                </a:solidFill>
                <a:latin typeface="Arial"/>
              </a:rPr>
              <a:t>steel</a:t>
            </a:r>
            <a:r>
              <a:rPr lang="nb-NO" sz="1600" kern="0" dirty="0">
                <a:solidFill>
                  <a:srgbClr val="FFFFFF"/>
                </a:solidFill>
                <a:latin typeface="Arial"/>
              </a:rPr>
              <a:t> – </a:t>
            </a:r>
            <a:r>
              <a:rPr lang="nb-NO" sz="1600" kern="0" dirty="0" err="1">
                <a:solidFill>
                  <a:srgbClr val="FFFFFF"/>
                </a:solidFill>
                <a:latin typeface="Arial"/>
              </a:rPr>
              <a:t>low-carbon</a:t>
            </a:r>
            <a:r>
              <a:rPr lang="nb-NO" sz="1600" kern="0" dirty="0">
                <a:solidFill>
                  <a:srgbClr val="FFFFFF"/>
                </a:solidFill>
                <a:latin typeface="Arial"/>
              </a:rPr>
              <a:t> </a:t>
            </a:r>
            <a:r>
              <a:rPr lang="nb-NO" sz="1600" kern="0" dirty="0" err="1">
                <a:solidFill>
                  <a:srgbClr val="FFFFFF"/>
                </a:solidFill>
                <a:latin typeface="Arial"/>
              </a:rPr>
              <a:t>steelmaking</a:t>
            </a:r>
            <a:endParaRPr lang="nb-NO" sz="1600" kern="0" dirty="0">
              <a:solidFill>
                <a:srgbClr val="FFFFFF"/>
              </a:solidFill>
              <a:latin typeface="Arial"/>
            </a:endParaRPr>
          </a:p>
        </p:txBody>
      </p:sp>
      <p:sp>
        <p:nvSpPr>
          <p:cNvPr id="15" name="TextBox 73">
            <a:extLst>
              <a:ext uri="{FF2B5EF4-FFF2-40B4-BE49-F238E27FC236}">
                <a16:creationId xmlns:a16="http://schemas.microsoft.com/office/drawing/2014/main" id="{BB61E808-1016-81DA-7040-7231B2A65792}"/>
              </a:ext>
            </a:extLst>
          </p:cNvPr>
          <p:cNvSpPr txBox="1"/>
          <p:nvPr/>
        </p:nvSpPr>
        <p:spPr>
          <a:xfrm>
            <a:off x="6827020" y="2162719"/>
            <a:ext cx="2894158" cy="320396"/>
          </a:xfrm>
          <a:prstGeom prst="rect">
            <a:avLst/>
          </a:prstGeom>
          <a:solidFill>
            <a:srgbClr val="034EA2"/>
          </a:solidFill>
          <a:ln>
            <a:noFill/>
          </a:ln>
        </p:spPr>
        <p:txBody>
          <a:bodyPr wrap="square" lIns="71992" tIns="35996" rIns="71992" bIns="35996" rtlCol="0" anchor="ctr" anchorCtr="0">
            <a:noAutofit/>
          </a:bodyPr>
          <a:lstStyle>
            <a:defPPr>
              <a:defRPr lang="en-US"/>
            </a:defPPr>
            <a:lvl1pPr>
              <a:defRPr sz="1400">
                <a:latin typeface="Georgia" panose="02040502050405020303" pitchFamily="18" charset="0"/>
              </a:defRPr>
            </a:lvl1pPr>
          </a:lstStyle>
          <a:p>
            <a:pPr defTabSz="914310">
              <a:defRPr/>
            </a:pPr>
            <a:r>
              <a:rPr lang="nb-NO" sz="1600" kern="0" dirty="0">
                <a:solidFill>
                  <a:srgbClr val="FFFFFF"/>
                </a:solidFill>
                <a:latin typeface="Arial"/>
              </a:rPr>
              <a:t>Processes4Planet</a:t>
            </a:r>
          </a:p>
        </p:txBody>
      </p:sp>
      <p:sp>
        <p:nvSpPr>
          <p:cNvPr id="16" name="TextBox 67">
            <a:extLst>
              <a:ext uri="{FF2B5EF4-FFF2-40B4-BE49-F238E27FC236}">
                <a16:creationId xmlns:a16="http://schemas.microsoft.com/office/drawing/2014/main" id="{9451C31C-3AED-824B-BDDA-D2AE6F655B12}"/>
              </a:ext>
            </a:extLst>
          </p:cNvPr>
          <p:cNvSpPr txBox="1"/>
          <p:nvPr/>
        </p:nvSpPr>
        <p:spPr>
          <a:xfrm>
            <a:off x="6827019" y="923664"/>
            <a:ext cx="2894159" cy="565138"/>
          </a:xfrm>
          <a:prstGeom prst="rect">
            <a:avLst/>
          </a:prstGeom>
          <a:solidFill>
            <a:srgbClr val="FFFFFF">
              <a:lumMod val="95000"/>
            </a:srgbClr>
          </a:solidFill>
        </p:spPr>
        <p:txBody>
          <a:bodyPr wrap="square" lIns="71992" tIns="35996" rIns="71992" bIns="35996" rtlCol="0" anchor="t" anchorCtr="0">
            <a:spAutoFit/>
          </a:bodyPr>
          <a:lstStyle/>
          <a:p>
            <a:pPr defTabSz="914310">
              <a:defRPr/>
            </a:pPr>
            <a:r>
              <a:rPr lang="nb-NO" sz="1600" b="1" kern="0" cap="all" dirty="0">
                <a:solidFill>
                  <a:srgbClr val="4D4D4D"/>
                </a:solidFill>
                <a:latin typeface="Arial"/>
              </a:rPr>
              <a:t>Cluster 4:</a:t>
            </a:r>
            <a:r>
              <a:rPr lang="nb-NO" sz="1600" b="1" kern="0" dirty="0">
                <a:solidFill>
                  <a:srgbClr val="4D4D4D"/>
                </a:solidFill>
                <a:latin typeface="Arial"/>
              </a:rPr>
              <a:t> Digital, Industry &amp; Space</a:t>
            </a:r>
          </a:p>
        </p:txBody>
      </p:sp>
      <p:pic>
        <p:nvPicPr>
          <p:cNvPr id="17" name="Picture 2" descr="chp-logo">
            <a:extLst>
              <a:ext uri="{FF2B5EF4-FFF2-40B4-BE49-F238E27FC236}">
                <a16:creationId xmlns:a16="http://schemas.microsoft.com/office/drawing/2014/main" id="{C612AA2E-E046-EA5B-0A5A-260CE119D1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75" t="26435" r="3236" b="27465"/>
          <a:stretch/>
        </p:blipFill>
        <p:spPr bwMode="auto">
          <a:xfrm>
            <a:off x="1568423" y="2204719"/>
            <a:ext cx="3267110" cy="1640899"/>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Arrow Connector 4">
            <a:extLst>
              <a:ext uri="{FF2B5EF4-FFF2-40B4-BE49-F238E27FC236}">
                <a16:creationId xmlns:a16="http://schemas.microsoft.com/office/drawing/2014/main" id="{CCEA4EA3-DB90-551C-AD29-29044CAE8B34}"/>
              </a:ext>
            </a:extLst>
          </p:cNvPr>
          <p:cNvCxnSpPr/>
          <p:nvPr/>
        </p:nvCxnSpPr>
        <p:spPr>
          <a:xfrm>
            <a:off x="5166793" y="3238052"/>
            <a:ext cx="783454" cy="0"/>
          </a:xfrm>
          <a:prstGeom prst="straightConnector1">
            <a:avLst/>
          </a:prstGeom>
          <a:ln w="79375">
            <a:solidFill>
              <a:srgbClr val="FF0000"/>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19" name="Picture 3">
            <a:extLst>
              <a:ext uri="{FF2B5EF4-FFF2-40B4-BE49-F238E27FC236}">
                <a16:creationId xmlns:a16="http://schemas.microsoft.com/office/drawing/2014/main" id="{75EDC684-5FF6-3505-67F6-CA39AB470E16}"/>
              </a:ext>
            </a:extLst>
          </p:cNvPr>
          <p:cNvPicPr>
            <a:picLocks noChangeAspect="1"/>
          </p:cNvPicPr>
          <p:nvPr/>
        </p:nvPicPr>
        <p:blipFill>
          <a:blip r:embed="rId3"/>
          <a:stretch>
            <a:fillRect/>
          </a:stretch>
        </p:blipFill>
        <p:spPr>
          <a:xfrm>
            <a:off x="1069064" y="4899005"/>
            <a:ext cx="4477084" cy="962097"/>
          </a:xfrm>
          <a:prstGeom prst="rect">
            <a:avLst/>
          </a:prstGeom>
        </p:spPr>
      </p:pic>
      <p:cxnSp>
        <p:nvCxnSpPr>
          <p:cNvPr id="20" name="Straight Arrow Connector 7">
            <a:extLst>
              <a:ext uri="{FF2B5EF4-FFF2-40B4-BE49-F238E27FC236}">
                <a16:creationId xmlns:a16="http://schemas.microsoft.com/office/drawing/2014/main" id="{DCA849C8-B781-5C0B-31AF-50047907DDE2}"/>
              </a:ext>
            </a:extLst>
          </p:cNvPr>
          <p:cNvCxnSpPr>
            <a:cxnSpLocks/>
          </p:cNvCxnSpPr>
          <p:nvPr/>
        </p:nvCxnSpPr>
        <p:spPr>
          <a:xfrm>
            <a:off x="3010008" y="4091374"/>
            <a:ext cx="0" cy="635086"/>
          </a:xfrm>
          <a:prstGeom prst="straightConnector1">
            <a:avLst/>
          </a:prstGeom>
          <a:ln w="79375">
            <a:solidFill>
              <a:srgbClr val="FF0000"/>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21" name="TextBox 27">
            <a:extLst>
              <a:ext uri="{FF2B5EF4-FFF2-40B4-BE49-F238E27FC236}">
                <a16:creationId xmlns:a16="http://schemas.microsoft.com/office/drawing/2014/main" id="{6BCF9C7C-15FA-3575-F26F-3FA93E82B87D}"/>
              </a:ext>
            </a:extLst>
          </p:cNvPr>
          <p:cNvSpPr txBox="1"/>
          <p:nvPr/>
        </p:nvSpPr>
        <p:spPr>
          <a:xfrm>
            <a:off x="6832467" y="5638875"/>
            <a:ext cx="2888711" cy="292388"/>
          </a:xfrm>
          <a:prstGeom prst="rect">
            <a:avLst/>
          </a:prstGeom>
          <a:solidFill>
            <a:srgbClr val="FFC000">
              <a:lumMod val="60000"/>
              <a:lumOff val="40000"/>
            </a:srgbClr>
          </a:solidFill>
          <a:ln>
            <a:noFill/>
          </a:ln>
        </p:spPr>
        <p:txBody>
          <a:bodyPr wrap="square" lIns="71992" tIns="35996" rIns="71992" bIns="35996" rtlCol="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10">
              <a:defRPr/>
            </a:pPr>
            <a:r>
              <a:rPr lang="nb-NO" sz="1600" dirty="0" err="1">
                <a:solidFill>
                  <a:srgbClr val="4D4D4D"/>
                </a:solidFill>
                <a:latin typeface="Calibri" panose="020F0502020204030204"/>
              </a:rPr>
              <a:t>Clean</a:t>
            </a:r>
            <a:r>
              <a:rPr lang="nb-NO" sz="1600" dirty="0">
                <a:solidFill>
                  <a:srgbClr val="4D4D4D"/>
                </a:solidFill>
                <a:latin typeface="Calibri" panose="020F0502020204030204"/>
              </a:rPr>
              <a:t> Energy </a:t>
            </a:r>
            <a:r>
              <a:rPr lang="nb-NO" sz="1600" dirty="0" err="1">
                <a:solidFill>
                  <a:srgbClr val="4D4D4D"/>
                </a:solidFill>
                <a:latin typeface="Calibri" panose="020F0502020204030204"/>
              </a:rPr>
              <a:t>Transition</a:t>
            </a:r>
            <a:endParaRPr lang="nb-NO" sz="1600" dirty="0">
              <a:solidFill>
                <a:srgbClr val="4D4D4D"/>
              </a:solidFill>
              <a:latin typeface="Calibri" panose="020F0502020204030204"/>
            </a:endParaRPr>
          </a:p>
        </p:txBody>
      </p:sp>
      <p:grpSp>
        <p:nvGrpSpPr>
          <p:cNvPr id="22" name="Group 23">
            <a:extLst>
              <a:ext uri="{FF2B5EF4-FFF2-40B4-BE49-F238E27FC236}">
                <a16:creationId xmlns:a16="http://schemas.microsoft.com/office/drawing/2014/main" id="{3219287C-0173-9B77-4A50-E1B80E761285}"/>
              </a:ext>
            </a:extLst>
          </p:cNvPr>
          <p:cNvGrpSpPr/>
          <p:nvPr/>
        </p:nvGrpSpPr>
        <p:grpSpPr>
          <a:xfrm>
            <a:off x="9505508" y="6221756"/>
            <a:ext cx="3210128" cy="563153"/>
            <a:chOff x="5915840" y="6142385"/>
            <a:chExt cx="2597533" cy="563227"/>
          </a:xfrm>
        </p:grpSpPr>
        <p:sp>
          <p:nvSpPr>
            <p:cNvPr id="23" name="TextBox 43">
              <a:extLst>
                <a:ext uri="{FF2B5EF4-FFF2-40B4-BE49-F238E27FC236}">
                  <a16:creationId xmlns:a16="http://schemas.microsoft.com/office/drawing/2014/main" id="{C66868EF-48B1-A179-2D65-A8811DC9217A}"/>
                </a:ext>
              </a:extLst>
            </p:cNvPr>
            <p:cNvSpPr txBox="1"/>
            <p:nvPr/>
          </p:nvSpPr>
          <p:spPr>
            <a:xfrm>
              <a:off x="6111516" y="6142385"/>
              <a:ext cx="2401857" cy="169299"/>
            </a:xfrm>
            <a:prstGeom prst="rect">
              <a:avLst/>
            </a:prstGeom>
            <a:noFill/>
            <a:ln>
              <a:noFill/>
            </a:ln>
          </p:spPr>
          <p:txBody>
            <a:bodyPr wrap="square" lIns="0" tIns="0" rIns="0" bIns="0"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10">
                <a:defRPr/>
              </a:pPr>
              <a:r>
                <a:rPr lang="nb-NO" sz="1100" dirty="0" err="1">
                  <a:solidFill>
                    <a:srgbClr val="4D4D4D"/>
                  </a:solidFill>
                  <a:latin typeface="Calibri" panose="020F0502020204030204"/>
                  <a:cs typeface="Arial" panose="020B0604020202020204" pitchFamily="34" charset="0"/>
                </a:rPr>
                <a:t>Institutionalised</a:t>
              </a:r>
              <a:r>
                <a:rPr lang="nb-NO" sz="1100" dirty="0">
                  <a:solidFill>
                    <a:srgbClr val="4D4D4D"/>
                  </a:solidFill>
                  <a:latin typeface="Calibri" panose="020F0502020204030204"/>
                  <a:cs typeface="Arial" panose="020B0604020202020204" pitchFamily="34" charset="0"/>
                </a:rPr>
                <a:t> </a:t>
              </a:r>
              <a:r>
                <a:rPr lang="nb-NO" sz="1100" dirty="0" err="1">
                  <a:solidFill>
                    <a:srgbClr val="4D4D4D"/>
                  </a:solidFill>
                  <a:latin typeface="Calibri" panose="020F0502020204030204"/>
                  <a:cs typeface="Arial" panose="020B0604020202020204" pitchFamily="34" charset="0"/>
                </a:rPr>
                <a:t>Partnerships</a:t>
              </a:r>
              <a:r>
                <a:rPr lang="nb-NO" sz="1100" dirty="0">
                  <a:solidFill>
                    <a:srgbClr val="4D4D4D"/>
                  </a:solidFill>
                  <a:latin typeface="Calibri" panose="020F0502020204030204"/>
                  <a:cs typeface="Arial" panose="020B0604020202020204" pitchFamily="34" charset="0"/>
                </a:rPr>
                <a:t> (Art 185/7)</a:t>
              </a:r>
            </a:p>
          </p:txBody>
        </p:sp>
        <p:sp>
          <p:nvSpPr>
            <p:cNvPr id="24" name="TextBox 44">
              <a:extLst>
                <a:ext uri="{FF2B5EF4-FFF2-40B4-BE49-F238E27FC236}">
                  <a16:creationId xmlns:a16="http://schemas.microsoft.com/office/drawing/2014/main" id="{8B3CC745-7229-292A-D6B2-88516949432E}"/>
                </a:ext>
              </a:extLst>
            </p:cNvPr>
            <p:cNvSpPr txBox="1"/>
            <p:nvPr/>
          </p:nvSpPr>
          <p:spPr>
            <a:xfrm>
              <a:off x="6111516" y="6339349"/>
              <a:ext cx="1071405" cy="169299"/>
            </a:xfrm>
            <a:prstGeom prst="rect">
              <a:avLst/>
            </a:prstGeom>
            <a:noFill/>
          </p:spPr>
          <p:txBody>
            <a:bodyPr wrap="square" lIns="0" tIns="0" rIns="0" bIns="0"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10">
                <a:defRPr/>
              </a:pPr>
              <a:r>
                <a:rPr lang="nb-NO" sz="1100" dirty="0">
                  <a:solidFill>
                    <a:srgbClr val="4D4D4D"/>
                  </a:solidFill>
                  <a:latin typeface="Calibri" panose="020F0502020204030204"/>
                </a:rPr>
                <a:t>Co-</a:t>
              </a:r>
              <a:r>
                <a:rPr lang="nb-NO" sz="1100" dirty="0" err="1">
                  <a:solidFill>
                    <a:srgbClr val="4D4D4D"/>
                  </a:solidFill>
                  <a:latin typeface="Calibri" panose="020F0502020204030204"/>
                </a:rPr>
                <a:t>Programmed</a:t>
              </a:r>
              <a:endParaRPr lang="nb-NO" sz="1100" dirty="0">
                <a:solidFill>
                  <a:srgbClr val="4D4D4D"/>
                </a:solidFill>
                <a:latin typeface="Calibri" panose="020F0502020204030204"/>
              </a:endParaRPr>
            </a:p>
          </p:txBody>
        </p:sp>
        <p:sp>
          <p:nvSpPr>
            <p:cNvPr id="25" name="TextBox 45">
              <a:extLst>
                <a:ext uri="{FF2B5EF4-FFF2-40B4-BE49-F238E27FC236}">
                  <a16:creationId xmlns:a16="http://schemas.microsoft.com/office/drawing/2014/main" id="{AADDC0FE-7ED3-F3BA-0534-163BB6F51D29}"/>
                </a:ext>
              </a:extLst>
            </p:cNvPr>
            <p:cNvSpPr txBox="1"/>
            <p:nvPr/>
          </p:nvSpPr>
          <p:spPr>
            <a:xfrm>
              <a:off x="6111516" y="6536313"/>
              <a:ext cx="834868" cy="169299"/>
            </a:xfrm>
            <a:prstGeom prst="rect">
              <a:avLst/>
            </a:prstGeom>
            <a:noFill/>
          </p:spPr>
          <p:txBody>
            <a:bodyPr wrap="square" lIns="0" tIns="0" rIns="0" bIns="0"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10">
                <a:defRPr/>
              </a:pPr>
              <a:r>
                <a:rPr lang="nb-NO" sz="1100" dirty="0">
                  <a:solidFill>
                    <a:srgbClr val="4D4D4D"/>
                  </a:solidFill>
                  <a:latin typeface="Calibri" panose="020F0502020204030204"/>
                </a:rPr>
                <a:t>Co-</a:t>
              </a:r>
              <a:r>
                <a:rPr lang="nb-NO" sz="1100" dirty="0" err="1">
                  <a:solidFill>
                    <a:srgbClr val="4D4D4D"/>
                  </a:solidFill>
                  <a:latin typeface="Calibri" panose="020F0502020204030204"/>
                </a:rPr>
                <a:t>Funded</a:t>
              </a:r>
              <a:endParaRPr lang="nb-NO" sz="1100" dirty="0">
                <a:solidFill>
                  <a:srgbClr val="4D4D4D"/>
                </a:solidFill>
                <a:latin typeface="Calibri" panose="020F0502020204030204"/>
              </a:endParaRPr>
            </a:p>
          </p:txBody>
        </p:sp>
        <p:sp>
          <p:nvSpPr>
            <p:cNvPr id="26" name="Rectangle 28">
              <a:extLst>
                <a:ext uri="{FF2B5EF4-FFF2-40B4-BE49-F238E27FC236}">
                  <a16:creationId xmlns:a16="http://schemas.microsoft.com/office/drawing/2014/main" id="{BBFD7793-4851-51CA-E6C6-544FAA02B8D2}"/>
                </a:ext>
              </a:extLst>
            </p:cNvPr>
            <p:cNvSpPr/>
            <p:nvPr/>
          </p:nvSpPr>
          <p:spPr>
            <a:xfrm>
              <a:off x="5915840" y="6143093"/>
              <a:ext cx="144000" cy="144000"/>
            </a:xfrm>
            <a:prstGeom prst="rect">
              <a:avLst/>
            </a:prstGeom>
            <a:solidFill>
              <a:srgbClr val="009999"/>
            </a:solidFill>
            <a:ln w="12700" cap="flat" cmpd="sng" algn="ctr">
              <a:noFill/>
              <a:prstDash val="solid"/>
              <a:miter lim="800000"/>
            </a:ln>
            <a:effectLst/>
          </p:spPr>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10">
                <a:defRPr/>
              </a:pPr>
              <a:endParaRPr lang="nb-NO" sz="2800" dirty="0">
                <a:solidFill>
                  <a:srgbClr val="FFFFFF"/>
                </a:solidFill>
                <a:latin typeface="Calibri" panose="020F0502020204030204"/>
              </a:endParaRPr>
            </a:p>
          </p:txBody>
        </p:sp>
        <p:sp>
          <p:nvSpPr>
            <p:cNvPr id="27" name="Rectangle 30">
              <a:extLst>
                <a:ext uri="{FF2B5EF4-FFF2-40B4-BE49-F238E27FC236}">
                  <a16:creationId xmlns:a16="http://schemas.microsoft.com/office/drawing/2014/main" id="{E0751BCE-4115-7292-E237-00BFDBA42210}"/>
                </a:ext>
              </a:extLst>
            </p:cNvPr>
            <p:cNvSpPr/>
            <p:nvPr/>
          </p:nvSpPr>
          <p:spPr>
            <a:xfrm>
              <a:off x="5915840" y="6536546"/>
              <a:ext cx="144000" cy="144000"/>
            </a:xfrm>
            <a:prstGeom prst="rect">
              <a:avLst/>
            </a:prstGeom>
            <a:solidFill>
              <a:srgbClr val="FFC000"/>
            </a:solidFill>
            <a:ln w="12700" cap="flat" cmpd="sng" algn="ctr">
              <a:noFill/>
              <a:prstDash val="solid"/>
              <a:miter lim="800000"/>
            </a:ln>
            <a:effectLst/>
          </p:spPr>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10">
                <a:defRPr/>
              </a:pPr>
              <a:endParaRPr lang="nb-NO" sz="2800" dirty="0">
                <a:solidFill>
                  <a:srgbClr val="FFFFFF"/>
                </a:solidFill>
                <a:latin typeface="Calibri" panose="020F0502020204030204"/>
              </a:endParaRPr>
            </a:p>
          </p:txBody>
        </p:sp>
        <p:sp>
          <p:nvSpPr>
            <p:cNvPr id="28" name="Rectangle 31">
              <a:extLst>
                <a:ext uri="{FF2B5EF4-FFF2-40B4-BE49-F238E27FC236}">
                  <a16:creationId xmlns:a16="http://schemas.microsoft.com/office/drawing/2014/main" id="{C0877F92-DE82-E8CA-3DE2-756487AA5E3F}"/>
                </a:ext>
              </a:extLst>
            </p:cNvPr>
            <p:cNvSpPr/>
            <p:nvPr/>
          </p:nvSpPr>
          <p:spPr>
            <a:xfrm>
              <a:off x="5915840" y="6341135"/>
              <a:ext cx="144000" cy="144000"/>
            </a:xfrm>
            <a:prstGeom prst="rect">
              <a:avLst/>
            </a:prstGeom>
            <a:solidFill>
              <a:srgbClr val="44546A"/>
            </a:solidFill>
            <a:ln w="12700" cap="flat" cmpd="sng" algn="ctr">
              <a:noFill/>
              <a:prstDash val="solid"/>
              <a:miter lim="800000"/>
            </a:ln>
            <a:effectLst/>
          </p:spPr>
          <p:txBody>
            <a:bodyPr rtlCol="0" anchor="ct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10">
                <a:defRPr/>
              </a:pPr>
              <a:endParaRPr lang="nb-NO" sz="2800" dirty="0">
                <a:solidFill>
                  <a:srgbClr val="FFFFFF"/>
                </a:solidFill>
                <a:latin typeface="Calibri" panose="020F0502020204030204"/>
              </a:endParaRPr>
            </a:p>
          </p:txBody>
        </p:sp>
      </p:grpSp>
      <p:cxnSp>
        <p:nvCxnSpPr>
          <p:cNvPr id="29" name="Straight Arrow Connector 2">
            <a:extLst>
              <a:ext uri="{FF2B5EF4-FFF2-40B4-BE49-F238E27FC236}">
                <a16:creationId xmlns:a16="http://schemas.microsoft.com/office/drawing/2014/main" id="{D7A05015-1608-1B78-16D1-F280C5A04DF4}"/>
              </a:ext>
            </a:extLst>
          </p:cNvPr>
          <p:cNvCxnSpPr>
            <a:cxnSpLocks/>
          </p:cNvCxnSpPr>
          <p:nvPr/>
        </p:nvCxnSpPr>
        <p:spPr>
          <a:xfrm>
            <a:off x="5168367" y="1233465"/>
            <a:ext cx="781881" cy="14099"/>
          </a:xfrm>
          <a:prstGeom prst="straightConnector1">
            <a:avLst/>
          </a:prstGeom>
          <a:ln w="79375">
            <a:solidFill>
              <a:srgbClr val="FF0000"/>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71416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Plassholder for innhold 1">
            <a:extLst>
              <a:ext uri="{FF2B5EF4-FFF2-40B4-BE49-F238E27FC236}">
                <a16:creationId xmlns:a16="http://schemas.microsoft.com/office/drawing/2014/main" id="{B4815653-FF27-97EB-53DA-3FA292D85000}"/>
              </a:ext>
            </a:extLst>
          </p:cNvPr>
          <p:cNvGraphicFramePr>
            <a:graphicFrameLocks/>
          </p:cNvGraphicFramePr>
          <p:nvPr>
            <p:extLst>
              <p:ext uri="{D42A27DB-BD31-4B8C-83A1-F6EECF244321}">
                <p14:modId xmlns:p14="http://schemas.microsoft.com/office/powerpoint/2010/main" val="3430244344"/>
              </p:ext>
            </p:extLst>
          </p:nvPr>
        </p:nvGraphicFramePr>
        <p:xfrm>
          <a:off x="99761" y="1471336"/>
          <a:ext cx="11992478" cy="5386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kstSylinder 2">
            <a:extLst>
              <a:ext uri="{FF2B5EF4-FFF2-40B4-BE49-F238E27FC236}">
                <a16:creationId xmlns:a16="http://schemas.microsoft.com/office/drawing/2014/main" id="{A645FC04-68A7-ED3D-A42C-F4D814E2C962}"/>
              </a:ext>
            </a:extLst>
          </p:cNvPr>
          <p:cNvSpPr txBox="1"/>
          <p:nvPr/>
        </p:nvSpPr>
        <p:spPr>
          <a:xfrm>
            <a:off x="587993" y="381115"/>
            <a:ext cx="11504246" cy="2308324"/>
          </a:xfrm>
          <a:prstGeom prst="rect">
            <a:avLst/>
          </a:prstGeom>
          <a:noFill/>
        </p:spPr>
        <p:txBody>
          <a:bodyPr wrap="square">
            <a:spAutoFit/>
          </a:bodyPr>
          <a:lstStyle/>
          <a:p>
            <a:pPr algn="l"/>
            <a:r>
              <a:rPr lang="nb-NO" sz="1800" b="1" dirty="0"/>
              <a:t>Support from Innovation Norway and </a:t>
            </a:r>
            <a:r>
              <a:rPr lang="nb-NO" sz="1800" b="1" dirty="0" err="1"/>
              <a:t>the</a:t>
            </a:r>
            <a:r>
              <a:rPr lang="nb-NO" sz="1800" b="1" dirty="0"/>
              <a:t> Norwegian Research Council</a:t>
            </a:r>
          </a:p>
          <a:p>
            <a:pPr algn="l"/>
            <a:endParaRPr lang="nb-NO" sz="1800" b="1" dirty="0"/>
          </a:p>
          <a:p>
            <a:pPr marL="285750" indent="-285750" algn="l">
              <a:buFont typeface="Arial" panose="020B0604020202020204" pitchFamily="34" charset="0"/>
              <a:buChar char="•"/>
            </a:pPr>
            <a:r>
              <a:rPr lang="nb-NO" sz="1800" dirty="0" err="1">
                <a:effectLst/>
              </a:rPr>
              <a:t>Use</a:t>
            </a:r>
            <a:r>
              <a:rPr lang="nb-NO" sz="1800" dirty="0">
                <a:effectLst/>
              </a:rPr>
              <a:t> </a:t>
            </a:r>
            <a:r>
              <a:rPr lang="nb-NO" sz="1800" dirty="0" err="1">
                <a:effectLst/>
              </a:rPr>
              <a:t>the</a:t>
            </a:r>
            <a:r>
              <a:rPr lang="nb-NO" sz="1800" dirty="0">
                <a:effectLst/>
              </a:rPr>
              <a:t> NCP </a:t>
            </a:r>
            <a:r>
              <a:rPr lang="nb-NO" sz="1800" dirty="0" err="1">
                <a:effectLst/>
              </a:rPr>
              <a:t>network</a:t>
            </a:r>
            <a:r>
              <a:rPr lang="nb-NO" sz="1800" dirty="0">
                <a:effectLst/>
              </a:rPr>
              <a:t> (IN &amp; RCN) and EU </a:t>
            </a:r>
            <a:r>
              <a:rPr lang="nb-NO" dirty="0" err="1"/>
              <a:t>advisors</a:t>
            </a:r>
            <a:r>
              <a:rPr lang="nb-NO" dirty="0"/>
              <a:t> in </a:t>
            </a:r>
            <a:r>
              <a:rPr lang="nb-NO" dirty="0" err="1"/>
              <a:t>your</a:t>
            </a:r>
            <a:r>
              <a:rPr lang="nb-NO" dirty="0"/>
              <a:t> </a:t>
            </a:r>
            <a:r>
              <a:rPr lang="nb-NO" dirty="0" err="1"/>
              <a:t>cluster</a:t>
            </a:r>
            <a:r>
              <a:rPr lang="nb-NO" sz="1800" dirty="0">
                <a:effectLst/>
              </a:rPr>
              <a:t> </a:t>
            </a:r>
          </a:p>
          <a:p>
            <a:pPr lvl="1"/>
            <a:r>
              <a:rPr lang="nb-NO" dirty="0">
                <a:effectLst/>
              </a:rPr>
              <a:t>– </a:t>
            </a:r>
            <a:r>
              <a:rPr lang="nb-NO" dirty="0" err="1">
                <a:effectLst/>
              </a:rPr>
              <a:t>big</a:t>
            </a:r>
            <a:r>
              <a:rPr lang="nb-NO" dirty="0">
                <a:effectLst/>
              </a:rPr>
              <a:t> </a:t>
            </a:r>
            <a:r>
              <a:rPr lang="nb-NO" dirty="0" err="1">
                <a:effectLst/>
              </a:rPr>
              <a:t>network</a:t>
            </a:r>
            <a:r>
              <a:rPr lang="nb-NO" dirty="0">
                <a:effectLst/>
              </a:rPr>
              <a:t> + </a:t>
            </a:r>
            <a:r>
              <a:rPr lang="nb-NO" dirty="0" err="1">
                <a:effectLst/>
              </a:rPr>
              <a:t>remember</a:t>
            </a:r>
            <a:r>
              <a:rPr lang="nb-NO" dirty="0">
                <a:effectLst/>
              </a:rPr>
              <a:t>: has </a:t>
            </a:r>
            <a:r>
              <a:rPr lang="nb-NO" dirty="0" err="1">
                <a:effectLst/>
              </a:rPr>
              <a:t>foreign</a:t>
            </a:r>
            <a:r>
              <a:rPr lang="nb-NO" dirty="0">
                <a:effectLst/>
              </a:rPr>
              <a:t> </a:t>
            </a:r>
            <a:r>
              <a:rPr lang="nb-NO" dirty="0" err="1">
                <a:effectLst/>
              </a:rPr>
              <a:t>offices</a:t>
            </a:r>
            <a:r>
              <a:rPr lang="nb-NO" dirty="0">
                <a:effectLst/>
              </a:rPr>
              <a:t> in Europe</a:t>
            </a:r>
          </a:p>
          <a:p>
            <a:pPr marL="285750" indent="-285750" algn="l">
              <a:buFont typeface="Arial" panose="020B0604020202020204" pitchFamily="34" charset="0"/>
              <a:buChar char="•"/>
            </a:pPr>
            <a:r>
              <a:rPr lang="nb-NO" sz="1800" dirty="0" err="1"/>
              <a:t>Prosjektetablerningstøtte</a:t>
            </a:r>
            <a:r>
              <a:rPr lang="nb-NO" sz="1800" dirty="0"/>
              <a:t> (PES) + PNO services – The Norwegian Research Council </a:t>
            </a:r>
            <a:r>
              <a:rPr lang="nb-NO" sz="1800" dirty="0">
                <a:hlinkClick r:id="rId8"/>
              </a:rPr>
              <a:t>link</a:t>
            </a:r>
            <a:endParaRPr lang="nb-NO" sz="1800" dirty="0"/>
          </a:p>
          <a:p>
            <a:pPr marL="285750" indent="-285750" algn="l">
              <a:buFont typeface="Arial" panose="020B0604020202020204" pitchFamily="34" charset="0"/>
              <a:buChar char="•"/>
            </a:pPr>
            <a:r>
              <a:rPr lang="nb-NO" sz="1800" dirty="0" err="1">
                <a:effectLst/>
              </a:rPr>
              <a:t>EU’s</a:t>
            </a:r>
            <a:r>
              <a:rPr lang="nb-NO" sz="1800" dirty="0">
                <a:effectLst/>
              </a:rPr>
              <a:t> </a:t>
            </a:r>
            <a:r>
              <a:rPr lang="nb-NO" sz="1800" dirty="0" err="1">
                <a:effectLst/>
              </a:rPr>
              <a:t>Funding</a:t>
            </a:r>
            <a:r>
              <a:rPr lang="nb-NO" sz="1800" dirty="0">
                <a:effectLst/>
              </a:rPr>
              <a:t> &amp; Tender portal </a:t>
            </a:r>
            <a:r>
              <a:rPr lang="nb-NO" sz="1800" dirty="0">
                <a:effectLst/>
                <a:hlinkClick r:id="rId9"/>
              </a:rPr>
              <a:t>link</a:t>
            </a:r>
            <a:endParaRPr lang="nb-NO" sz="1800" dirty="0">
              <a:effectLst/>
            </a:endParaRPr>
          </a:p>
          <a:p>
            <a:pPr marL="285750" indent="-285750" algn="l">
              <a:buFont typeface="Arial" panose="020B0604020202020204" pitchFamily="34" charset="0"/>
              <a:buChar char="•"/>
            </a:pPr>
            <a:r>
              <a:rPr lang="nb-NO" dirty="0"/>
              <a:t>PIC – nummer </a:t>
            </a:r>
            <a:r>
              <a:rPr lang="nb-NO" b="0" i="0" dirty="0">
                <a:effectLst/>
              </a:rPr>
              <a:t>(</a:t>
            </a:r>
            <a:r>
              <a:rPr lang="nb-NO" b="0" i="0" dirty="0" err="1">
                <a:effectLst/>
              </a:rPr>
              <a:t>Participant</a:t>
            </a:r>
            <a:r>
              <a:rPr lang="nb-NO" b="0" i="0" dirty="0">
                <a:effectLst/>
              </a:rPr>
              <a:t> </a:t>
            </a:r>
            <a:r>
              <a:rPr lang="nb-NO" b="0" i="0" dirty="0" err="1">
                <a:effectLst/>
              </a:rPr>
              <a:t>Identification</a:t>
            </a:r>
            <a:r>
              <a:rPr lang="nb-NO" b="0" i="0" dirty="0">
                <a:effectLst/>
              </a:rPr>
              <a:t> Code) </a:t>
            </a:r>
            <a:r>
              <a:rPr lang="nb-NO" b="0" i="0" dirty="0">
                <a:solidFill>
                  <a:srgbClr val="4A4A4A"/>
                </a:solidFill>
                <a:effectLst/>
                <a:hlinkClick r:id="rId10"/>
              </a:rPr>
              <a:t>link</a:t>
            </a:r>
            <a:endParaRPr lang="nb-NO" b="0" i="0" dirty="0">
              <a:solidFill>
                <a:srgbClr val="4A4A4A"/>
              </a:solidFill>
              <a:effectLst/>
            </a:endParaRPr>
          </a:p>
          <a:p>
            <a:pPr marL="285750" indent="-285750" algn="l">
              <a:buFont typeface="Arial" panose="020B0604020202020204" pitchFamily="34" charset="0"/>
              <a:buChar char="•"/>
            </a:pPr>
            <a:endParaRPr lang="nb-NO" sz="1800" dirty="0">
              <a:effectLst/>
            </a:endParaRPr>
          </a:p>
        </p:txBody>
      </p:sp>
    </p:spTree>
    <p:extLst>
      <p:ext uri="{BB962C8B-B14F-4D97-AF65-F5344CB8AC3E}">
        <p14:creationId xmlns:p14="http://schemas.microsoft.com/office/powerpoint/2010/main" val="6064086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descr="Kundeomtale">
            <a:extLst>
              <a:ext uri="{FF2B5EF4-FFF2-40B4-BE49-F238E27FC236}">
                <a16:creationId xmlns:a16="http://schemas.microsoft.com/office/drawing/2014/main" id="{919CC39B-8AE6-DCE7-0C23-312BAFCCAFC0}"/>
              </a:ext>
            </a:extLst>
          </p:cNvPr>
          <p:cNvSpPr/>
          <p:nvPr/>
        </p:nvSpPr>
        <p:spPr>
          <a:xfrm>
            <a:off x="1093997" y="563302"/>
            <a:ext cx="609012" cy="60629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nb-NO" sz="900"/>
          </a:p>
        </p:txBody>
      </p:sp>
      <p:sp>
        <p:nvSpPr>
          <p:cNvPr id="17" name="TekstSylinder 16">
            <a:extLst>
              <a:ext uri="{FF2B5EF4-FFF2-40B4-BE49-F238E27FC236}">
                <a16:creationId xmlns:a16="http://schemas.microsoft.com/office/drawing/2014/main" id="{BE0AE29C-A3D1-5598-02E5-2F6AF2576222}"/>
              </a:ext>
            </a:extLst>
          </p:cNvPr>
          <p:cNvSpPr txBox="1"/>
          <p:nvPr/>
        </p:nvSpPr>
        <p:spPr>
          <a:xfrm>
            <a:off x="122434" y="6134078"/>
            <a:ext cx="3360238" cy="584775"/>
          </a:xfrm>
          <a:prstGeom prst="rect">
            <a:avLst/>
          </a:prstGeom>
          <a:noFill/>
          <a:ln w="38100">
            <a:solidFill>
              <a:schemeClr val="accent3"/>
            </a:solidFill>
          </a:ln>
        </p:spPr>
        <p:txBody>
          <a:bodyPr wrap="square" rtlCol="0">
            <a:spAutoFit/>
          </a:bodyPr>
          <a:lstStyle/>
          <a:p>
            <a:pPr defTabSz="914355">
              <a:defRPr/>
            </a:pPr>
            <a:r>
              <a:rPr lang="nb-NO" sz="1600" b="1" dirty="0">
                <a:solidFill>
                  <a:schemeClr val="accent1"/>
                </a:solidFill>
                <a:latin typeface="Calibri" panose="020F0502020204030204"/>
              </a:rPr>
              <a:t>RCN </a:t>
            </a:r>
            <a:r>
              <a:rPr lang="nb-NO" sz="1600" b="1" dirty="0" err="1">
                <a:solidFill>
                  <a:schemeClr val="accent1"/>
                </a:solidFill>
                <a:latin typeface="Calibri" panose="020F0502020204030204"/>
              </a:rPr>
              <a:t>courses</a:t>
            </a:r>
            <a:r>
              <a:rPr lang="nb-NO" sz="1600" b="1" dirty="0">
                <a:solidFill>
                  <a:schemeClr val="accent1"/>
                </a:solidFill>
                <a:latin typeface="Calibri" panose="020F0502020204030204"/>
              </a:rPr>
              <a:t> - </a:t>
            </a:r>
            <a:r>
              <a:rPr lang="nb-NO" sz="1600" b="1" dirty="0" err="1">
                <a:solidFill>
                  <a:schemeClr val="accent1"/>
                </a:solidFill>
                <a:latin typeface="Calibri" panose="020F0502020204030204"/>
                <a:hlinkClick r:id="rId5"/>
              </a:rPr>
              <a:t>here</a:t>
            </a:r>
            <a:r>
              <a:rPr lang="nb-NO" sz="1600" b="1" dirty="0">
                <a:solidFill>
                  <a:schemeClr val="accent1"/>
                </a:solidFill>
                <a:latin typeface="Calibri" panose="020F0502020204030204"/>
                <a:hlinkClick r:id="rId5"/>
              </a:rPr>
              <a:t>:</a:t>
            </a:r>
            <a:endParaRPr lang="nb-NO" sz="1600" b="1" dirty="0">
              <a:solidFill>
                <a:schemeClr val="accent1"/>
              </a:solidFill>
              <a:latin typeface="Calibri" panose="020F0502020204030204"/>
            </a:endParaRPr>
          </a:p>
          <a:p>
            <a:pPr defTabSz="914355">
              <a:defRPr/>
            </a:pPr>
            <a:r>
              <a:rPr lang="nb-NO" sz="1600" b="1" dirty="0" err="1">
                <a:solidFill>
                  <a:schemeClr val="accent1"/>
                </a:solidFill>
                <a:latin typeface="Calibri" panose="020F0502020204030204"/>
              </a:rPr>
              <a:t>IN’s</a:t>
            </a:r>
            <a:r>
              <a:rPr lang="nb-NO" sz="1600" b="1" dirty="0">
                <a:solidFill>
                  <a:schemeClr val="accent1"/>
                </a:solidFill>
                <a:latin typeface="Calibri" panose="020F0502020204030204"/>
              </a:rPr>
              <a:t> </a:t>
            </a:r>
            <a:r>
              <a:rPr lang="nb-NO" sz="1600" b="1" dirty="0" err="1">
                <a:solidFill>
                  <a:schemeClr val="accent1"/>
                </a:solidFill>
                <a:latin typeface="Calibri" panose="020F0502020204030204"/>
              </a:rPr>
              <a:t>Compentence</a:t>
            </a:r>
            <a:r>
              <a:rPr lang="nb-NO" sz="1600" b="1" dirty="0">
                <a:solidFill>
                  <a:schemeClr val="accent1"/>
                </a:solidFill>
                <a:latin typeface="Calibri" panose="020F0502020204030204"/>
              </a:rPr>
              <a:t> Center - </a:t>
            </a:r>
            <a:r>
              <a:rPr lang="nb-NO" sz="1600" b="1" dirty="0" err="1">
                <a:solidFill>
                  <a:schemeClr val="accent1"/>
                </a:solidFill>
                <a:latin typeface="Calibri" panose="020F0502020204030204"/>
                <a:hlinkClick r:id="rId6"/>
              </a:rPr>
              <a:t>here</a:t>
            </a:r>
            <a:r>
              <a:rPr lang="nb-NO" sz="1600" b="1" dirty="0">
                <a:solidFill>
                  <a:schemeClr val="accent1"/>
                </a:solidFill>
                <a:latin typeface="Calibri" panose="020F0502020204030204"/>
                <a:hlinkClick r:id="rId6"/>
              </a:rPr>
              <a:t>:</a:t>
            </a:r>
            <a:endParaRPr lang="nb-NO" sz="1600" b="1" dirty="0">
              <a:solidFill>
                <a:schemeClr val="accent1"/>
              </a:solidFill>
              <a:latin typeface="Calibri" panose="020F0502020204030204"/>
            </a:endParaRPr>
          </a:p>
        </p:txBody>
      </p:sp>
      <p:sp>
        <p:nvSpPr>
          <p:cNvPr id="18" name="Tittel 2">
            <a:extLst>
              <a:ext uri="{FF2B5EF4-FFF2-40B4-BE49-F238E27FC236}">
                <a16:creationId xmlns:a16="http://schemas.microsoft.com/office/drawing/2014/main" id="{3098AA5A-0493-34D6-96AE-1F2FDB208C80}"/>
              </a:ext>
            </a:extLst>
          </p:cNvPr>
          <p:cNvSpPr>
            <a:spLocks noGrp="1"/>
          </p:cNvSpPr>
          <p:nvPr>
            <p:ph type="title"/>
          </p:nvPr>
        </p:nvSpPr>
        <p:spPr>
          <a:xfrm>
            <a:off x="1888903" y="485890"/>
            <a:ext cx="4339960" cy="606292"/>
          </a:xfrm>
        </p:spPr>
        <p:txBody>
          <a:bodyPr>
            <a:normAutofit/>
          </a:bodyPr>
          <a:lstStyle/>
          <a:p>
            <a:r>
              <a:rPr lang="en-US" sz="2400" dirty="0">
                <a:latin typeface="Calibri"/>
                <a:cs typeface="Calibri"/>
              </a:rPr>
              <a:t>Courses from IN and RCN</a:t>
            </a:r>
            <a:endParaRPr lang="nb-NO" sz="2400" dirty="0"/>
          </a:p>
        </p:txBody>
      </p:sp>
      <p:sp>
        <p:nvSpPr>
          <p:cNvPr id="19" name="Plassholder for tekst 6">
            <a:extLst>
              <a:ext uri="{FF2B5EF4-FFF2-40B4-BE49-F238E27FC236}">
                <a16:creationId xmlns:a16="http://schemas.microsoft.com/office/drawing/2014/main" id="{15135A22-1174-A6AC-6D8D-3BAE1838BA41}"/>
              </a:ext>
            </a:extLst>
          </p:cNvPr>
          <p:cNvSpPr>
            <a:spLocks noGrp="1"/>
          </p:cNvSpPr>
          <p:nvPr>
            <p:ph idx="1"/>
          </p:nvPr>
        </p:nvSpPr>
        <p:spPr>
          <a:xfrm>
            <a:off x="1102727" y="1563009"/>
            <a:ext cx="5126136" cy="4110822"/>
          </a:xfrm>
        </p:spPr>
        <p:txBody>
          <a:bodyPr>
            <a:normAutofit/>
          </a:bodyPr>
          <a:lstStyle/>
          <a:p>
            <a:pPr marL="0" indent="0">
              <a:buNone/>
            </a:pPr>
            <a:r>
              <a:rPr lang="nb-NO" sz="1800" b="1" dirty="0">
                <a:solidFill>
                  <a:schemeClr val="accent1"/>
                </a:solidFill>
              </a:rPr>
              <a:t>Over 2000 x partisipants </a:t>
            </a:r>
            <a:r>
              <a:rPr lang="nb-NO" sz="1800" b="1" dirty="0" err="1">
                <a:solidFill>
                  <a:schemeClr val="accent1"/>
                </a:solidFill>
              </a:rPr>
              <a:t>yearly</a:t>
            </a:r>
            <a:r>
              <a:rPr lang="nb-NO" sz="1800" b="1" dirty="0">
                <a:solidFill>
                  <a:schemeClr val="accent1"/>
                </a:solidFill>
              </a:rPr>
              <a:t>:</a:t>
            </a:r>
          </a:p>
          <a:p>
            <a:r>
              <a:rPr lang="nb-NO" sz="1800" dirty="0" err="1">
                <a:solidFill>
                  <a:schemeClr val="accent1"/>
                </a:solidFill>
              </a:rPr>
              <a:t>Introduction</a:t>
            </a:r>
            <a:r>
              <a:rPr lang="nb-NO" sz="1800" dirty="0">
                <a:solidFill>
                  <a:schemeClr val="accent1"/>
                </a:solidFill>
              </a:rPr>
              <a:t> to </a:t>
            </a:r>
            <a:r>
              <a:rPr lang="nb-NO" sz="1800" dirty="0" err="1">
                <a:solidFill>
                  <a:schemeClr val="accent1"/>
                </a:solidFill>
              </a:rPr>
              <a:t>Horizon</a:t>
            </a:r>
            <a:r>
              <a:rPr lang="nb-NO" sz="1800" dirty="0">
                <a:solidFill>
                  <a:schemeClr val="accent1"/>
                </a:solidFill>
              </a:rPr>
              <a:t> Europe</a:t>
            </a:r>
          </a:p>
          <a:p>
            <a:r>
              <a:rPr lang="nb-NO" sz="1800" dirty="0">
                <a:solidFill>
                  <a:schemeClr val="accent1"/>
                </a:solidFill>
              </a:rPr>
              <a:t>Application </a:t>
            </a:r>
            <a:r>
              <a:rPr lang="nb-NO" sz="1800" dirty="0" err="1">
                <a:solidFill>
                  <a:schemeClr val="accent1"/>
                </a:solidFill>
              </a:rPr>
              <a:t>writing</a:t>
            </a:r>
            <a:endParaRPr lang="nb-NO" sz="1800" dirty="0">
              <a:solidFill>
                <a:schemeClr val="accent1"/>
              </a:solidFill>
            </a:endParaRPr>
          </a:p>
          <a:p>
            <a:r>
              <a:rPr lang="nb-NO" sz="1800" dirty="0" err="1">
                <a:solidFill>
                  <a:schemeClr val="accent1"/>
                </a:solidFill>
              </a:rPr>
              <a:t>Consortium</a:t>
            </a:r>
            <a:r>
              <a:rPr lang="nb-NO" sz="1800" dirty="0">
                <a:solidFill>
                  <a:schemeClr val="accent1"/>
                </a:solidFill>
              </a:rPr>
              <a:t> </a:t>
            </a:r>
            <a:r>
              <a:rPr lang="nb-NO" sz="1800" dirty="0" err="1">
                <a:solidFill>
                  <a:schemeClr val="accent1"/>
                </a:solidFill>
              </a:rPr>
              <a:t>contratcs</a:t>
            </a:r>
            <a:r>
              <a:rPr lang="nb-NO" sz="1800" dirty="0">
                <a:solidFill>
                  <a:schemeClr val="accent1"/>
                </a:solidFill>
              </a:rPr>
              <a:t> and </a:t>
            </a:r>
            <a:r>
              <a:rPr lang="nb-NO" sz="1800" dirty="0" err="1">
                <a:solidFill>
                  <a:schemeClr val="accent1"/>
                </a:solidFill>
              </a:rPr>
              <a:t>advisory</a:t>
            </a:r>
            <a:endParaRPr lang="nb-NO" sz="1800" dirty="0">
              <a:solidFill>
                <a:schemeClr val="accent1"/>
              </a:solidFill>
            </a:endParaRPr>
          </a:p>
          <a:p>
            <a:r>
              <a:rPr lang="nb-NO" sz="1800" dirty="0">
                <a:solidFill>
                  <a:schemeClr val="accent1"/>
                </a:solidFill>
              </a:rPr>
              <a:t>Project management </a:t>
            </a:r>
            <a:r>
              <a:rPr lang="nb-NO" sz="1800" dirty="0" err="1">
                <a:solidFill>
                  <a:schemeClr val="accent1"/>
                </a:solidFill>
              </a:rPr>
              <a:t>of</a:t>
            </a:r>
            <a:r>
              <a:rPr lang="nb-NO" sz="1800" dirty="0">
                <a:solidFill>
                  <a:schemeClr val="accent1"/>
                </a:solidFill>
              </a:rPr>
              <a:t> EU </a:t>
            </a:r>
            <a:r>
              <a:rPr lang="nb-NO" sz="1800" dirty="0" err="1">
                <a:solidFill>
                  <a:schemeClr val="accent1"/>
                </a:solidFill>
              </a:rPr>
              <a:t>projects</a:t>
            </a:r>
            <a:r>
              <a:rPr lang="nb-NO" sz="1800" dirty="0">
                <a:solidFill>
                  <a:schemeClr val="accent1"/>
                </a:solidFill>
              </a:rPr>
              <a:t> </a:t>
            </a:r>
          </a:p>
          <a:p>
            <a:r>
              <a:rPr lang="nb-NO" sz="1800" dirty="0">
                <a:solidFill>
                  <a:schemeClr val="accent1"/>
                </a:solidFill>
              </a:rPr>
              <a:t>Financial </a:t>
            </a:r>
            <a:r>
              <a:rPr lang="nb-NO" sz="1800" dirty="0" err="1">
                <a:solidFill>
                  <a:schemeClr val="accent1"/>
                </a:solidFill>
              </a:rPr>
              <a:t>audits</a:t>
            </a:r>
            <a:endParaRPr lang="nb-NO" sz="1800" dirty="0">
              <a:solidFill>
                <a:schemeClr val="accent1"/>
              </a:solidFill>
            </a:endParaRPr>
          </a:p>
          <a:p>
            <a:r>
              <a:rPr lang="nb-NO" sz="1800" dirty="0">
                <a:solidFill>
                  <a:schemeClr val="accent1"/>
                </a:solidFill>
              </a:rPr>
              <a:t>Innovation Norway </a:t>
            </a:r>
            <a:r>
              <a:rPr lang="nb-NO" sz="1800" dirty="0" err="1">
                <a:solidFill>
                  <a:schemeClr val="accent1"/>
                </a:solidFill>
              </a:rPr>
              <a:t>Competence</a:t>
            </a:r>
            <a:r>
              <a:rPr lang="nb-NO" sz="1800" dirty="0">
                <a:solidFill>
                  <a:schemeClr val="accent1"/>
                </a:solidFill>
              </a:rPr>
              <a:t> Center</a:t>
            </a:r>
          </a:p>
          <a:p>
            <a:pPr lvl="1"/>
            <a:r>
              <a:rPr lang="nb-NO" sz="1800" dirty="0">
                <a:solidFill>
                  <a:schemeClr val="accent1"/>
                </a:solidFill>
                <a:latin typeface="+mn-lt"/>
              </a:rPr>
              <a:t>Digital </a:t>
            </a:r>
            <a:r>
              <a:rPr lang="nb-NO" sz="1800" dirty="0" err="1">
                <a:solidFill>
                  <a:schemeClr val="accent1"/>
                </a:solidFill>
                <a:latin typeface="+mn-lt"/>
              </a:rPr>
              <a:t>courses</a:t>
            </a:r>
            <a:r>
              <a:rPr lang="nb-NO" sz="1800" dirty="0">
                <a:solidFill>
                  <a:schemeClr val="accent1"/>
                </a:solidFill>
                <a:latin typeface="+mn-lt"/>
              </a:rPr>
              <a:t> </a:t>
            </a:r>
            <a:r>
              <a:rPr lang="nb-NO" sz="1800" dirty="0" err="1">
                <a:solidFill>
                  <a:schemeClr val="accent1"/>
                </a:solidFill>
                <a:latin typeface="+mn-lt"/>
              </a:rPr>
              <a:t>with</a:t>
            </a:r>
            <a:r>
              <a:rPr lang="nb-NO" sz="1800" dirty="0">
                <a:solidFill>
                  <a:schemeClr val="accent1"/>
                </a:solidFill>
                <a:latin typeface="+mn-lt"/>
              </a:rPr>
              <a:t> different </a:t>
            </a:r>
            <a:r>
              <a:rPr lang="nb-NO" sz="1800" dirty="0" err="1">
                <a:solidFill>
                  <a:schemeClr val="accent1"/>
                </a:solidFill>
                <a:latin typeface="+mn-lt"/>
              </a:rPr>
              <a:t>topics</a:t>
            </a:r>
            <a:r>
              <a:rPr lang="nb-NO" sz="1800" dirty="0">
                <a:solidFill>
                  <a:schemeClr val="accent1"/>
                </a:solidFill>
                <a:latin typeface="+mn-lt"/>
              </a:rPr>
              <a:t>. e.g. IP- </a:t>
            </a:r>
            <a:r>
              <a:rPr lang="nb-NO" sz="1800" dirty="0" err="1">
                <a:solidFill>
                  <a:schemeClr val="accent1"/>
                </a:solidFill>
                <a:latin typeface="+mn-lt"/>
              </a:rPr>
              <a:t>Strategy</a:t>
            </a:r>
            <a:r>
              <a:rPr lang="nb-NO" sz="1800" dirty="0">
                <a:solidFill>
                  <a:schemeClr val="accent1"/>
                </a:solidFill>
                <a:latin typeface="+mn-lt"/>
              </a:rPr>
              <a:t>, Growth &amp; </a:t>
            </a:r>
            <a:r>
              <a:rPr lang="nb-NO" sz="1800" dirty="0" err="1">
                <a:solidFill>
                  <a:schemeClr val="accent1"/>
                </a:solidFill>
                <a:latin typeface="+mn-lt"/>
              </a:rPr>
              <a:t>Scaling</a:t>
            </a:r>
            <a:r>
              <a:rPr lang="nb-NO" sz="1800" dirty="0">
                <a:solidFill>
                  <a:schemeClr val="accent1"/>
                </a:solidFill>
                <a:latin typeface="+mn-lt"/>
              </a:rPr>
              <a:t>, </a:t>
            </a:r>
            <a:r>
              <a:rPr lang="nb-NO" sz="1800" dirty="0" err="1">
                <a:solidFill>
                  <a:schemeClr val="accent1"/>
                </a:solidFill>
                <a:latin typeface="+mn-lt"/>
              </a:rPr>
              <a:t>Businessmodelling</a:t>
            </a:r>
            <a:r>
              <a:rPr lang="nb-NO" sz="1800" dirty="0">
                <a:solidFill>
                  <a:schemeClr val="accent1"/>
                </a:solidFill>
                <a:latin typeface="+mn-lt"/>
              </a:rPr>
              <a:t> </a:t>
            </a:r>
            <a:r>
              <a:rPr lang="nb-NO" sz="1800" dirty="0" err="1">
                <a:solidFill>
                  <a:schemeClr val="accent1"/>
                </a:solidFill>
                <a:latin typeface="+mn-lt"/>
              </a:rPr>
              <a:t>Internationalization</a:t>
            </a:r>
            <a:r>
              <a:rPr lang="nb-NO" sz="1800" dirty="0">
                <a:solidFill>
                  <a:schemeClr val="accent1"/>
                </a:solidFill>
                <a:latin typeface="+mn-lt"/>
              </a:rPr>
              <a:t>, a.m.</a:t>
            </a:r>
          </a:p>
          <a:p>
            <a:pPr marL="0" indent="0">
              <a:buNone/>
            </a:pPr>
            <a:endParaRPr lang="nb-NO" sz="1800" dirty="0">
              <a:solidFill>
                <a:schemeClr val="accent1"/>
              </a:solidFill>
            </a:endParaRPr>
          </a:p>
        </p:txBody>
      </p:sp>
      <p:pic>
        <p:nvPicPr>
          <p:cNvPr id="20" name="Plassholder for innhold 11">
            <a:extLst>
              <a:ext uri="{FF2B5EF4-FFF2-40B4-BE49-F238E27FC236}">
                <a16:creationId xmlns:a16="http://schemas.microsoft.com/office/drawing/2014/main" id="{9762EBF3-B8D8-EAC4-2B79-84B2F94AA8C9}"/>
              </a:ext>
            </a:extLst>
          </p:cNvPr>
          <p:cNvPicPr>
            <a:picLocks noChangeAspect="1"/>
          </p:cNvPicPr>
          <p:nvPr/>
        </p:nvPicPr>
        <p:blipFill>
          <a:blip r:embed="rId7"/>
          <a:stretch>
            <a:fillRect/>
          </a:stretch>
        </p:blipFill>
        <p:spPr>
          <a:xfrm>
            <a:off x="6961058" y="306609"/>
            <a:ext cx="4012195" cy="2993584"/>
          </a:xfrm>
          <a:prstGeom prst="rect">
            <a:avLst/>
          </a:prstGeom>
          <a:solidFill>
            <a:schemeClr val="bg2"/>
          </a:solidFill>
        </p:spPr>
      </p:pic>
      <p:pic>
        <p:nvPicPr>
          <p:cNvPr id="24" name="Bilde 23">
            <a:extLst>
              <a:ext uri="{FF2B5EF4-FFF2-40B4-BE49-F238E27FC236}">
                <a16:creationId xmlns:a16="http://schemas.microsoft.com/office/drawing/2014/main" id="{939A5D2A-512B-A18E-9DDF-FBE473928662}"/>
              </a:ext>
            </a:extLst>
          </p:cNvPr>
          <p:cNvPicPr>
            <a:picLocks noChangeAspect="1"/>
          </p:cNvPicPr>
          <p:nvPr/>
        </p:nvPicPr>
        <p:blipFill>
          <a:blip r:embed="rId8"/>
          <a:stretch>
            <a:fillRect/>
          </a:stretch>
        </p:blipFill>
        <p:spPr>
          <a:xfrm>
            <a:off x="6652227" y="3409594"/>
            <a:ext cx="4629855" cy="3309259"/>
          </a:xfrm>
          <a:prstGeom prst="rect">
            <a:avLst/>
          </a:prstGeom>
        </p:spPr>
      </p:pic>
    </p:spTree>
    <p:extLst>
      <p:ext uri="{BB962C8B-B14F-4D97-AF65-F5344CB8AC3E}">
        <p14:creationId xmlns:p14="http://schemas.microsoft.com/office/powerpoint/2010/main" val="3764480229"/>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descr="Mynter med heldekkende fyll">
            <a:extLst>
              <a:ext uri="{FF2B5EF4-FFF2-40B4-BE49-F238E27FC236}">
                <a16:creationId xmlns:a16="http://schemas.microsoft.com/office/drawing/2014/main" id="{E7B0A41C-9A13-1709-1C56-D1883D431C24}"/>
              </a:ext>
            </a:extLst>
          </p:cNvPr>
          <p:cNvSpPr/>
          <p:nvPr/>
        </p:nvSpPr>
        <p:spPr>
          <a:xfrm>
            <a:off x="4687525" y="78042"/>
            <a:ext cx="603335" cy="613426"/>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nb-NO" sz="900"/>
          </a:p>
        </p:txBody>
      </p:sp>
      <p:sp>
        <p:nvSpPr>
          <p:cNvPr id="17" name="Plassholder for tekst 6">
            <a:extLst>
              <a:ext uri="{FF2B5EF4-FFF2-40B4-BE49-F238E27FC236}">
                <a16:creationId xmlns:a16="http://schemas.microsoft.com/office/drawing/2014/main" id="{B2372183-2B76-D7B2-ACC1-C5FB23CC0864}"/>
              </a:ext>
            </a:extLst>
          </p:cNvPr>
          <p:cNvSpPr>
            <a:spLocks noGrp="1"/>
          </p:cNvSpPr>
          <p:nvPr>
            <p:ph idx="1"/>
          </p:nvPr>
        </p:nvSpPr>
        <p:spPr>
          <a:xfrm>
            <a:off x="409470" y="692454"/>
            <a:ext cx="11378686" cy="3069911"/>
          </a:xfrm>
          <a:ln w="12700">
            <a:solidFill>
              <a:schemeClr val="tx1"/>
            </a:solidFill>
          </a:ln>
        </p:spPr>
        <p:txBody>
          <a:bodyPr>
            <a:noAutofit/>
          </a:bodyPr>
          <a:lstStyle/>
          <a:p>
            <a:pPr marL="0" indent="0" algn="ctr">
              <a:buNone/>
            </a:pPr>
            <a:r>
              <a:rPr lang="nb-NO" sz="1400" b="1" dirty="0">
                <a:solidFill>
                  <a:schemeClr val="accent1"/>
                </a:solidFill>
              </a:rPr>
              <a:t>PES - </a:t>
            </a:r>
            <a:r>
              <a:rPr lang="nb-NO" sz="1400" b="1" dirty="0" err="1">
                <a:solidFill>
                  <a:schemeClr val="accent1"/>
                </a:solidFill>
              </a:rPr>
              <a:t>Støttegrensermaksimum</a:t>
            </a:r>
            <a:r>
              <a:rPr lang="nb-NO" sz="1400" b="1" dirty="0">
                <a:solidFill>
                  <a:schemeClr val="accent1"/>
                </a:solidFill>
              </a:rPr>
              <a:t> kr 1 000 000 (bagatellmessig støtte)</a:t>
            </a:r>
          </a:p>
          <a:p>
            <a:r>
              <a:rPr lang="nb-NO" sz="1400" dirty="0">
                <a:solidFill>
                  <a:schemeClr val="accent1"/>
                </a:solidFill>
              </a:rPr>
              <a:t>Prosjektetableringsordningen (PES) skal bidra til at søknader med norsk deltakelse i Horisont Europa har høy kvalitet slik at norsk potensial blir tatt ut så godt som mulig</a:t>
            </a:r>
          </a:p>
          <a:p>
            <a:r>
              <a:rPr lang="nb-NO" sz="1400" dirty="0">
                <a:solidFill>
                  <a:schemeClr val="accent1"/>
                </a:solidFill>
              </a:rPr>
              <a:t>Søk så tidlig som mulig – helst så snart et prosjektforslag begynner å ta form – og seinest fire uker før EU-fristen. Skal du koordinere et samarbeidsprosjekt, må du ta kontakt med en NCP seinest 12 uker før EU-fristen</a:t>
            </a:r>
          </a:p>
          <a:p>
            <a:pPr algn="l"/>
            <a:r>
              <a:rPr lang="nb-NO" sz="1400" dirty="0">
                <a:solidFill>
                  <a:schemeClr val="accent1"/>
                </a:solidFill>
              </a:rPr>
              <a:t>Krav til prosjektansvarlig: Den prosjektansvarlige organisasjonen som står som prosjektansvarlig i søknadsskjemaet, må ha godkjent at søknaden sendes inn. Det forutsettes at prosjektansvarlig oppfyller formelle krav som stilles for å delta i EU-prosjektforslag.</a:t>
            </a:r>
          </a:p>
          <a:p>
            <a:pPr algn="l"/>
            <a:r>
              <a:rPr lang="nb-NO" sz="1400" dirty="0">
                <a:solidFill>
                  <a:schemeClr val="accent1"/>
                </a:solidFill>
              </a:rPr>
              <a:t>Krav til prosjektleder: Prosjektleders faglige kompetanse og egnethet til å gjennomføre prosjektet vil bli vurdert. Det er ingen formelle krav til prosjektleders kvalifikasjoner.</a:t>
            </a:r>
          </a:p>
          <a:p>
            <a:r>
              <a:rPr lang="nb-NO" sz="1400" dirty="0">
                <a:solidFill>
                  <a:schemeClr val="accent1"/>
                </a:solidFill>
              </a:rPr>
              <a:t>Midlene kan gå til å dekke kostnader knyttet til reiser, deltakelse på møteplasser, til posisjonering og timer og innkjøp av tjenester for å utarbeide prosjektforslag. Alle støttebeløpene er maksgrenser. Støtte til hver PES-søknad vurderes individuelt.</a:t>
            </a:r>
          </a:p>
          <a:p>
            <a:r>
              <a:rPr lang="nb-NO" sz="1400" dirty="0">
                <a:solidFill>
                  <a:schemeClr val="accent1"/>
                </a:solidFill>
              </a:rPr>
              <a:t>EU-prosjektforslaget må oppnår en karakter som tilsvarer terskelverdi ("</a:t>
            </a:r>
            <a:r>
              <a:rPr lang="nb-NO" sz="1400" dirty="0" err="1">
                <a:solidFill>
                  <a:schemeClr val="accent1"/>
                </a:solidFill>
              </a:rPr>
              <a:t>threshold</a:t>
            </a:r>
            <a:r>
              <a:rPr lang="nb-NO" sz="1400" dirty="0">
                <a:solidFill>
                  <a:schemeClr val="accent1"/>
                </a:solidFill>
              </a:rPr>
              <a:t>") eller bedre.</a:t>
            </a:r>
          </a:p>
          <a:p>
            <a:endParaRPr lang="nb-NO" sz="1400" dirty="0">
              <a:solidFill>
                <a:schemeClr val="accent1"/>
              </a:solidFill>
            </a:endParaRPr>
          </a:p>
          <a:p>
            <a:pPr marL="0" indent="0">
              <a:buNone/>
            </a:pPr>
            <a:endParaRPr lang="nb-NO" sz="1400" dirty="0">
              <a:solidFill>
                <a:schemeClr val="accent1"/>
              </a:solidFill>
            </a:endParaRPr>
          </a:p>
        </p:txBody>
      </p:sp>
      <p:sp>
        <p:nvSpPr>
          <p:cNvPr id="18" name="Plassholder for tekst 6">
            <a:extLst>
              <a:ext uri="{FF2B5EF4-FFF2-40B4-BE49-F238E27FC236}">
                <a16:creationId xmlns:a16="http://schemas.microsoft.com/office/drawing/2014/main" id="{001875EC-B306-8629-49FB-3026EEA15D9F}"/>
              </a:ext>
            </a:extLst>
          </p:cNvPr>
          <p:cNvSpPr txBox="1">
            <a:spLocks/>
          </p:cNvSpPr>
          <p:nvPr/>
        </p:nvSpPr>
        <p:spPr>
          <a:xfrm>
            <a:off x="409470" y="3942444"/>
            <a:ext cx="6473311" cy="2837514"/>
          </a:xfrm>
          <a:prstGeom prst="rect">
            <a:avLst/>
          </a:prstGeom>
          <a:ln w="12700">
            <a:solidFill>
              <a:schemeClr val="tx1"/>
            </a:solidFill>
          </a:ln>
        </p:spPr>
        <p:txBody>
          <a:bodyPr vert="horz" lIns="0" tIns="0" rIns="90000" bIns="0" rtlCol="0">
            <a:noAutofit/>
          </a:bodyPr>
          <a:lstStyle>
            <a:lvl1pPr marL="685766" indent="-685766" algn="l" defTabSz="1828709" rtl="0" eaLnBrk="1" latinLnBrk="0" hangingPunct="1">
              <a:lnSpc>
                <a:spcPct val="90000"/>
              </a:lnSpc>
              <a:spcBef>
                <a:spcPts val="2000"/>
              </a:spcBef>
              <a:buFont typeface="Arial" panose="020B0604020202020204" pitchFamily="34" charset="0"/>
              <a:buChar char="•"/>
              <a:defRPr sz="4400" kern="1200">
                <a:solidFill>
                  <a:schemeClr val="tx1"/>
                </a:solidFill>
                <a:latin typeface="+mn-lt"/>
                <a:ea typeface="+mn-ea"/>
                <a:cs typeface="+mn-cs"/>
              </a:defRPr>
            </a:lvl1pPr>
            <a:lvl2pPr marL="1600120" indent="-685766" algn="l" defTabSz="1828709" rtl="0" eaLnBrk="1" latinLnBrk="0" hangingPunct="1">
              <a:lnSpc>
                <a:spcPct val="90000"/>
              </a:lnSpc>
              <a:spcBef>
                <a:spcPts val="1000"/>
              </a:spcBef>
              <a:buFont typeface="Arial" panose="020B0604020202020204" pitchFamily="34" charset="0"/>
              <a:buChar char="•"/>
              <a:defRPr sz="4400" kern="1200">
                <a:solidFill>
                  <a:schemeClr val="tx1"/>
                </a:solidFill>
                <a:latin typeface="Arial" panose="020B0604020202020204" pitchFamily="34" charset="0"/>
                <a:ea typeface="+mn-ea"/>
                <a:cs typeface="Arial" panose="020B0604020202020204" pitchFamily="34" charset="0"/>
              </a:defRPr>
            </a:lvl2pPr>
            <a:lvl3pPr marL="2514474" indent="-685766" algn="l" defTabSz="1828709" rtl="0" eaLnBrk="1" latinLnBrk="0" hangingPunct="1">
              <a:lnSpc>
                <a:spcPct val="90000"/>
              </a:lnSpc>
              <a:spcBef>
                <a:spcPts val="1000"/>
              </a:spcBef>
              <a:buFont typeface="Arial" panose="020B0604020202020204" pitchFamily="34" charset="0"/>
              <a:buChar char="•"/>
              <a:defRPr sz="4400" kern="1200">
                <a:solidFill>
                  <a:schemeClr val="tx1"/>
                </a:solidFill>
                <a:latin typeface="Arial" panose="020B0604020202020204" pitchFamily="34" charset="0"/>
                <a:ea typeface="+mn-ea"/>
                <a:cs typeface="Arial" panose="020B0604020202020204" pitchFamily="34" charset="0"/>
              </a:defRPr>
            </a:lvl3pPr>
            <a:lvl4pPr marL="3428829" indent="-685766" algn="l" defTabSz="1828709" rtl="0" eaLnBrk="1" latinLnBrk="0" hangingPunct="1">
              <a:lnSpc>
                <a:spcPct val="90000"/>
              </a:lnSpc>
              <a:spcBef>
                <a:spcPts val="1000"/>
              </a:spcBef>
              <a:buFont typeface="Arial" panose="020B0604020202020204" pitchFamily="34" charset="0"/>
              <a:buChar char="•"/>
              <a:defRPr sz="4400" kern="1200">
                <a:solidFill>
                  <a:schemeClr val="tx1"/>
                </a:solidFill>
                <a:latin typeface="Arial" panose="020B0604020202020204" pitchFamily="34" charset="0"/>
                <a:ea typeface="+mn-ea"/>
                <a:cs typeface="Arial" panose="020B0604020202020204" pitchFamily="34" charset="0"/>
              </a:defRPr>
            </a:lvl4pPr>
            <a:lvl5pPr marL="4343183" indent="-685766" algn="l" defTabSz="1828709" rtl="0" eaLnBrk="1" latinLnBrk="0" hangingPunct="1">
              <a:lnSpc>
                <a:spcPct val="90000"/>
              </a:lnSpc>
              <a:spcBef>
                <a:spcPts val="1000"/>
              </a:spcBef>
              <a:buFont typeface="Arial" panose="020B0604020202020204" pitchFamily="34" charset="0"/>
              <a:buChar char="•"/>
              <a:defRPr sz="4400" kern="1200">
                <a:solidFill>
                  <a:schemeClr val="tx1"/>
                </a:solidFill>
                <a:latin typeface="Arial" panose="020B0604020202020204" pitchFamily="34" charset="0"/>
                <a:ea typeface="+mn-ea"/>
                <a:cs typeface="Arial" panose="020B0604020202020204" pitchFamily="34" charset="0"/>
              </a:defRPr>
            </a:lvl5pPr>
            <a:lvl6pPr marL="5028949" indent="-457177" algn="l" defTabSz="1828709" rtl="0" eaLnBrk="1" latinLnBrk="0" hangingPunct="1">
              <a:lnSpc>
                <a:spcPct val="90000"/>
              </a:lnSpc>
              <a:spcBef>
                <a:spcPts val="1000"/>
              </a:spcBef>
              <a:buFont typeface="Arial"/>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a:buChar char="•"/>
              <a:defRPr sz="3600" kern="1200">
                <a:solidFill>
                  <a:schemeClr val="tx1"/>
                </a:solidFill>
                <a:latin typeface="+mn-lt"/>
                <a:ea typeface="+mn-ea"/>
                <a:cs typeface="+mn-cs"/>
              </a:defRPr>
            </a:lvl9pPr>
          </a:lstStyle>
          <a:p>
            <a:pPr marL="0" indent="0" algn="ctr">
              <a:buNone/>
            </a:pPr>
            <a:r>
              <a:rPr lang="nb-NO" sz="1400" b="1" dirty="0">
                <a:solidFill>
                  <a:schemeClr val="accent1"/>
                </a:solidFill>
              </a:rPr>
              <a:t>PNO –gratis konsulenthjelp- avtale med NFR</a:t>
            </a:r>
          </a:p>
          <a:p>
            <a:pPr algn="l">
              <a:spcBef>
                <a:spcPts val="0"/>
              </a:spcBef>
              <a:spcAft>
                <a:spcPts val="1200"/>
              </a:spcAft>
              <a:buFont typeface="Arial" panose="020B0604020202020204" pitchFamily="34" charset="0"/>
              <a:buChar char="•"/>
            </a:pPr>
            <a:r>
              <a:rPr lang="nb-NO" sz="1400" dirty="0">
                <a:solidFill>
                  <a:schemeClr val="accent1"/>
                </a:solidFill>
              </a:rPr>
              <a:t>hjelp til utvikling av Horisont Europa-strategi</a:t>
            </a:r>
          </a:p>
          <a:p>
            <a:pPr algn="l">
              <a:spcBef>
                <a:spcPts val="0"/>
              </a:spcBef>
              <a:spcAft>
                <a:spcPts val="1200"/>
              </a:spcAft>
              <a:buFont typeface="Arial" panose="020B0604020202020204" pitchFamily="34" charset="0"/>
              <a:buChar char="•"/>
            </a:pPr>
            <a:r>
              <a:rPr lang="nb-NO" sz="1400" dirty="0">
                <a:solidFill>
                  <a:schemeClr val="accent1"/>
                </a:solidFill>
              </a:rPr>
              <a:t>mentorhjelp og ideutvikling til best mulig Horisont Europa søknad</a:t>
            </a:r>
          </a:p>
          <a:p>
            <a:pPr algn="l">
              <a:spcBef>
                <a:spcPts val="0"/>
              </a:spcBef>
              <a:spcAft>
                <a:spcPts val="1200"/>
              </a:spcAft>
              <a:buFont typeface="Arial" panose="020B0604020202020204" pitchFamily="34" charset="0"/>
              <a:buChar char="•"/>
            </a:pPr>
            <a:r>
              <a:rPr lang="nb-NO" sz="1400" dirty="0">
                <a:solidFill>
                  <a:schemeClr val="accent1"/>
                </a:solidFill>
              </a:rPr>
              <a:t>hjelp med å finne riktige partnere til prosjektet</a:t>
            </a:r>
          </a:p>
          <a:p>
            <a:pPr algn="l">
              <a:spcBef>
                <a:spcPts val="0"/>
              </a:spcBef>
              <a:spcAft>
                <a:spcPts val="1200"/>
              </a:spcAft>
              <a:buFont typeface="Arial" panose="020B0604020202020204" pitchFamily="34" charset="0"/>
              <a:buChar char="•"/>
            </a:pPr>
            <a:r>
              <a:rPr lang="nb-NO" sz="1400" dirty="0">
                <a:solidFill>
                  <a:schemeClr val="accent1"/>
                </a:solidFill>
              </a:rPr>
              <a:t>gjennom individuelle møter avdekke spesifikke behov, ambisjoner og forventninger</a:t>
            </a:r>
          </a:p>
          <a:p>
            <a:pPr algn="l">
              <a:spcBef>
                <a:spcPts val="0"/>
              </a:spcBef>
              <a:spcAft>
                <a:spcPts val="1200"/>
              </a:spcAft>
              <a:buFont typeface="Arial" panose="020B0604020202020204" pitchFamily="34" charset="0"/>
              <a:buChar char="•"/>
            </a:pPr>
            <a:r>
              <a:rPr lang="nb-NO" sz="1400" dirty="0">
                <a:solidFill>
                  <a:schemeClr val="accent1"/>
                </a:solidFill>
              </a:rPr>
              <a:t>identifisere utlysninger og finansieringsmuligheter som passer med ditt prosjekt</a:t>
            </a:r>
          </a:p>
          <a:p>
            <a:pPr algn="l">
              <a:spcBef>
                <a:spcPts val="0"/>
              </a:spcBef>
              <a:spcAft>
                <a:spcPts val="1200"/>
              </a:spcAft>
              <a:buFont typeface="Arial" panose="020B0604020202020204" pitchFamily="34" charset="0"/>
              <a:buChar char="•"/>
            </a:pPr>
            <a:r>
              <a:rPr lang="nb-NO" sz="1400" dirty="0">
                <a:solidFill>
                  <a:schemeClr val="accent1"/>
                </a:solidFill>
              </a:rPr>
              <a:t>gjennomlesning og kommentering av søknaden</a:t>
            </a:r>
          </a:p>
          <a:p>
            <a:pPr marL="0" indent="0">
              <a:buNone/>
            </a:pPr>
            <a:endParaRPr lang="nb-NO" sz="1400" b="1" dirty="0">
              <a:solidFill>
                <a:schemeClr val="accent1"/>
              </a:solidFill>
            </a:endParaRPr>
          </a:p>
          <a:p>
            <a:pPr marL="0" indent="0">
              <a:buNone/>
            </a:pPr>
            <a:endParaRPr lang="nb-NO" sz="1400" dirty="0">
              <a:solidFill>
                <a:schemeClr val="accent1"/>
              </a:solidFill>
            </a:endParaRPr>
          </a:p>
        </p:txBody>
      </p:sp>
      <p:sp>
        <p:nvSpPr>
          <p:cNvPr id="21" name="Plassholder for tekst 6">
            <a:extLst>
              <a:ext uri="{FF2B5EF4-FFF2-40B4-BE49-F238E27FC236}">
                <a16:creationId xmlns:a16="http://schemas.microsoft.com/office/drawing/2014/main" id="{FE551893-CE61-ECDF-006D-E0167848A291}"/>
              </a:ext>
            </a:extLst>
          </p:cNvPr>
          <p:cNvSpPr txBox="1">
            <a:spLocks/>
          </p:cNvSpPr>
          <p:nvPr/>
        </p:nvSpPr>
        <p:spPr>
          <a:xfrm>
            <a:off x="7437790" y="3942444"/>
            <a:ext cx="3968124" cy="2837514"/>
          </a:xfrm>
          <a:prstGeom prst="rect">
            <a:avLst/>
          </a:prstGeom>
          <a:ln w="12700">
            <a:solidFill>
              <a:schemeClr val="tx1"/>
            </a:solidFill>
          </a:ln>
        </p:spPr>
        <p:txBody>
          <a:bodyPr vert="horz" lIns="0" tIns="0" rIns="90000" bIns="0" rtlCol="0">
            <a:noAutofit/>
          </a:bodyPr>
          <a:lstStyle>
            <a:lvl1pPr marL="685766" indent="-685766" algn="l" defTabSz="1828709" rtl="0" eaLnBrk="1" latinLnBrk="0" hangingPunct="1">
              <a:lnSpc>
                <a:spcPct val="90000"/>
              </a:lnSpc>
              <a:spcBef>
                <a:spcPts val="2000"/>
              </a:spcBef>
              <a:buFont typeface="Arial" panose="020B0604020202020204" pitchFamily="34" charset="0"/>
              <a:buChar char="•"/>
              <a:defRPr sz="4400" kern="1200">
                <a:solidFill>
                  <a:schemeClr val="tx1"/>
                </a:solidFill>
                <a:latin typeface="+mn-lt"/>
                <a:ea typeface="+mn-ea"/>
                <a:cs typeface="+mn-cs"/>
              </a:defRPr>
            </a:lvl1pPr>
            <a:lvl2pPr marL="1600120" indent="-685766" algn="l" defTabSz="1828709" rtl="0" eaLnBrk="1" latinLnBrk="0" hangingPunct="1">
              <a:lnSpc>
                <a:spcPct val="90000"/>
              </a:lnSpc>
              <a:spcBef>
                <a:spcPts val="1000"/>
              </a:spcBef>
              <a:buFont typeface="Arial" panose="020B0604020202020204" pitchFamily="34" charset="0"/>
              <a:buChar char="•"/>
              <a:defRPr sz="4400" kern="1200">
                <a:solidFill>
                  <a:schemeClr val="tx1"/>
                </a:solidFill>
                <a:latin typeface="Arial" panose="020B0604020202020204" pitchFamily="34" charset="0"/>
                <a:ea typeface="+mn-ea"/>
                <a:cs typeface="Arial" panose="020B0604020202020204" pitchFamily="34" charset="0"/>
              </a:defRPr>
            </a:lvl2pPr>
            <a:lvl3pPr marL="2514474" indent="-685766" algn="l" defTabSz="1828709" rtl="0" eaLnBrk="1" latinLnBrk="0" hangingPunct="1">
              <a:lnSpc>
                <a:spcPct val="90000"/>
              </a:lnSpc>
              <a:spcBef>
                <a:spcPts val="1000"/>
              </a:spcBef>
              <a:buFont typeface="Arial" panose="020B0604020202020204" pitchFamily="34" charset="0"/>
              <a:buChar char="•"/>
              <a:defRPr sz="4400" kern="1200">
                <a:solidFill>
                  <a:schemeClr val="tx1"/>
                </a:solidFill>
                <a:latin typeface="Arial" panose="020B0604020202020204" pitchFamily="34" charset="0"/>
                <a:ea typeface="+mn-ea"/>
                <a:cs typeface="Arial" panose="020B0604020202020204" pitchFamily="34" charset="0"/>
              </a:defRPr>
            </a:lvl3pPr>
            <a:lvl4pPr marL="3428829" indent="-685766" algn="l" defTabSz="1828709" rtl="0" eaLnBrk="1" latinLnBrk="0" hangingPunct="1">
              <a:lnSpc>
                <a:spcPct val="90000"/>
              </a:lnSpc>
              <a:spcBef>
                <a:spcPts val="1000"/>
              </a:spcBef>
              <a:buFont typeface="Arial" panose="020B0604020202020204" pitchFamily="34" charset="0"/>
              <a:buChar char="•"/>
              <a:defRPr sz="4400" kern="1200">
                <a:solidFill>
                  <a:schemeClr val="tx1"/>
                </a:solidFill>
                <a:latin typeface="Arial" panose="020B0604020202020204" pitchFamily="34" charset="0"/>
                <a:ea typeface="+mn-ea"/>
                <a:cs typeface="Arial" panose="020B0604020202020204" pitchFamily="34" charset="0"/>
              </a:defRPr>
            </a:lvl4pPr>
            <a:lvl5pPr marL="4343183" indent="-685766" algn="l" defTabSz="1828709" rtl="0" eaLnBrk="1" latinLnBrk="0" hangingPunct="1">
              <a:lnSpc>
                <a:spcPct val="90000"/>
              </a:lnSpc>
              <a:spcBef>
                <a:spcPts val="1000"/>
              </a:spcBef>
              <a:buFont typeface="Arial" panose="020B0604020202020204" pitchFamily="34" charset="0"/>
              <a:buChar char="•"/>
              <a:defRPr sz="4400" kern="1200">
                <a:solidFill>
                  <a:schemeClr val="tx1"/>
                </a:solidFill>
                <a:latin typeface="Arial" panose="020B0604020202020204" pitchFamily="34" charset="0"/>
                <a:ea typeface="+mn-ea"/>
                <a:cs typeface="Arial" panose="020B0604020202020204" pitchFamily="34" charset="0"/>
              </a:defRPr>
            </a:lvl5pPr>
            <a:lvl6pPr marL="5028949" indent="-457177" algn="l" defTabSz="1828709" rtl="0" eaLnBrk="1" latinLnBrk="0" hangingPunct="1">
              <a:lnSpc>
                <a:spcPct val="90000"/>
              </a:lnSpc>
              <a:spcBef>
                <a:spcPts val="1000"/>
              </a:spcBef>
              <a:buFont typeface="Arial"/>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a:buChar char="•"/>
              <a:defRPr sz="3600" kern="1200">
                <a:solidFill>
                  <a:schemeClr val="tx1"/>
                </a:solidFill>
                <a:latin typeface="+mn-lt"/>
                <a:ea typeface="+mn-ea"/>
                <a:cs typeface="+mn-cs"/>
              </a:defRPr>
            </a:lvl9pPr>
          </a:lstStyle>
          <a:p>
            <a:pPr marL="0" indent="0" algn="ctr">
              <a:buNone/>
            </a:pPr>
            <a:r>
              <a:rPr lang="nb-NO" sz="1400" b="1" dirty="0">
                <a:solidFill>
                  <a:schemeClr val="accent1"/>
                </a:solidFill>
              </a:rPr>
              <a:t>IN virkemidler som forberedelse/supplement</a:t>
            </a:r>
          </a:p>
          <a:p>
            <a:r>
              <a:rPr lang="nb-NO" sz="1400" dirty="0">
                <a:solidFill>
                  <a:schemeClr val="accent1"/>
                </a:solidFill>
              </a:rPr>
              <a:t>Innovasjonstilskudd, innovasjonskontrakt o.a. kan være risikoavlastende og forbedrede prosjektet/selskapet</a:t>
            </a:r>
          </a:p>
          <a:p>
            <a:r>
              <a:rPr lang="nb-NO" sz="1400" dirty="0">
                <a:solidFill>
                  <a:schemeClr val="accent1"/>
                </a:solidFill>
              </a:rPr>
              <a:t>Søknader til IN og EU kan går i parallell</a:t>
            </a:r>
          </a:p>
          <a:p>
            <a:r>
              <a:rPr lang="nb-NO" sz="1400" dirty="0">
                <a:solidFill>
                  <a:schemeClr val="accent1"/>
                </a:solidFill>
              </a:rPr>
              <a:t>EU trumfer IN</a:t>
            </a:r>
          </a:p>
          <a:p>
            <a:r>
              <a:rPr lang="nb-NO" sz="1400" dirty="0">
                <a:solidFill>
                  <a:schemeClr val="accent1"/>
                </a:solidFill>
              </a:rPr>
              <a:t>Kan samkjøres dersom ikke samme aktiviteter er finansiert av norsk og europeiske skattepenger</a:t>
            </a:r>
          </a:p>
          <a:p>
            <a:endParaRPr lang="nb-NO" sz="1400" dirty="0">
              <a:solidFill>
                <a:schemeClr val="accent1"/>
              </a:solidFill>
            </a:endParaRPr>
          </a:p>
          <a:p>
            <a:endParaRPr lang="nb-NO" sz="1400" dirty="0">
              <a:solidFill>
                <a:schemeClr val="accent1"/>
              </a:solidFill>
            </a:endParaRPr>
          </a:p>
        </p:txBody>
      </p:sp>
      <p:sp>
        <p:nvSpPr>
          <p:cNvPr id="24" name="TekstSylinder 23">
            <a:extLst>
              <a:ext uri="{FF2B5EF4-FFF2-40B4-BE49-F238E27FC236}">
                <a16:creationId xmlns:a16="http://schemas.microsoft.com/office/drawing/2014/main" id="{130CA902-2BB0-6851-1C99-E6E979C8953B}"/>
              </a:ext>
            </a:extLst>
          </p:cNvPr>
          <p:cNvSpPr txBox="1"/>
          <p:nvPr/>
        </p:nvSpPr>
        <p:spPr>
          <a:xfrm>
            <a:off x="5290860" y="153220"/>
            <a:ext cx="3238500" cy="400110"/>
          </a:xfrm>
          <a:prstGeom prst="rect">
            <a:avLst/>
          </a:prstGeom>
          <a:noFill/>
        </p:spPr>
        <p:txBody>
          <a:bodyPr wrap="square" rtlCol="0">
            <a:spAutoFit/>
          </a:bodyPr>
          <a:lstStyle/>
          <a:p>
            <a:r>
              <a:rPr lang="en-US" sz="2000" b="1" dirty="0" err="1">
                <a:solidFill>
                  <a:schemeClr val="accent1"/>
                </a:solidFill>
              </a:rPr>
              <a:t>Økonomiske</a:t>
            </a:r>
            <a:r>
              <a:rPr lang="en-US" sz="2000" b="1" dirty="0">
                <a:solidFill>
                  <a:schemeClr val="accent1"/>
                </a:solidFill>
              </a:rPr>
              <a:t> </a:t>
            </a:r>
            <a:r>
              <a:rPr lang="en-US" sz="2000" b="1" dirty="0" err="1">
                <a:solidFill>
                  <a:schemeClr val="accent1"/>
                </a:solidFill>
              </a:rPr>
              <a:t>støtteordninger</a:t>
            </a:r>
            <a:endParaRPr lang="nb-NO" sz="2000" b="1" dirty="0">
              <a:solidFill>
                <a:schemeClr val="accent1"/>
              </a:solidFill>
            </a:endParaRPr>
          </a:p>
        </p:txBody>
      </p:sp>
    </p:spTree>
    <p:extLst>
      <p:ext uri="{BB962C8B-B14F-4D97-AF65-F5344CB8AC3E}">
        <p14:creationId xmlns:p14="http://schemas.microsoft.com/office/powerpoint/2010/main" val="62109506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D8431AE-F415-A07F-1DF4-21952C6AB30F}"/>
              </a:ext>
            </a:extLst>
          </p:cNvPr>
          <p:cNvSpPr/>
          <p:nvPr/>
        </p:nvSpPr>
        <p:spPr>
          <a:xfrm>
            <a:off x="544384" y="4340317"/>
            <a:ext cx="2612376" cy="36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b-NO" sz="900"/>
          </a:p>
        </p:txBody>
      </p:sp>
      <p:sp>
        <p:nvSpPr>
          <p:cNvPr id="9" name="Rektangel 8" descr="Gruppesuksess med heldekkende fyll">
            <a:extLst>
              <a:ext uri="{FF2B5EF4-FFF2-40B4-BE49-F238E27FC236}">
                <a16:creationId xmlns:a16="http://schemas.microsoft.com/office/drawing/2014/main" id="{FBC0AB3D-5FC0-0232-E03B-13B774F2A71C}"/>
              </a:ext>
            </a:extLst>
          </p:cNvPr>
          <p:cNvSpPr/>
          <p:nvPr/>
        </p:nvSpPr>
        <p:spPr>
          <a:xfrm>
            <a:off x="4694749" y="248659"/>
            <a:ext cx="801574" cy="644682"/>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nb-NO" sz="900"/>
          </a:p>
        </p:txBody>
      </p:sp>
      <p:sp>
        <p:nvSpPr>
          <p:cNvPr id="14" name="Rektangel 13">
            <a:extLst>
              <a:ext uri="{FF2B5EF4-FFF2-40B4-BE49-F238E27FC236}">
                <a16:creationId xmlns:a16="http://schemas.microsoft.com/office/drawing/2014/main" id="{F9C4FE71-8598-55C7-3F46-EC7AC1AEB10A}"/>
              </a:ext>
            </a:extLst>
          </p:cNvPr>
          <p:cNvSpPr/>
          <p:nvPr/>
        </p:nvSpPr>
        <p:spPr>
          <a:xfrm>
            <a:off x="6301110" y="830425"/>
            <a:ext cx="2612376" cy="36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b-NO" sz="900"/>
          </a:p>
        </p:txBody>
      </p:sp>
      <p:sp>
        <p:nvSpPr>
          <p:cNvPr id="17" name="Plassholder for tekst 6">
            <a:extLst>
              <a:ext uri="{FF2B5EF4-FFF2-40B4-BE49-F238E27FC236}">
                <a16:creationId xmlns:a16="http://schemas.microsoft.com/office/drawing/2014/main" id="{D39884D4-1E63-A4D5-FBE8-94CE5B91819D}"/>
              </a:ext>
            </a:extLst>
          </p:cNvPr>
          <p:cNvSpPr txBox="1">
            <a:spLocks/>
          </p:cNvSpPr>
          <p:nvPr/>
        </p:nvSpPr>
        <p:spPr>
          <a:xfrm>
            <a:off x="737126" y="4150937"/>
            <a:ext cx="3273302" cy="378760"/>
          </a:xfrm>
          <a:prstGeom prst="rect">
            <a:avLst/>
          </a:prstGeom>
        </p:spPr>
        <p:txBody>
          <a:bodyPr vert="horz" lIns="0" tIns="0" rIns="90000" bIns="0" rtlCol="0">
            <a:noAutofit/>
          </a:bodyPr>
          <a:lstStyle>
            <a:lvl1pPr marL="685766" indent="-685766" algn="l" defTabSz="1828709" rtl="0" eaLnBrk="1" latinLnBrk="0" hangingPunct="1">
              <a:lnSpc>
                <a:spcPct val="90000"/>
              </a:lnSpc>
              <a:spcBef>
                <a:spcPts val="2000"/>
              </a:spcBef>
              <a:buFont typeface="Arial" panose="020B0604020202020204" pitchFamily="34" charset="0"/>
              <a:buChar char="•"/>
              <a:defRPr sz="4400" kern="1200">
                <a:solidFill>
                  <a:schemeClr val="tx1"/>
                </a:solidFill>
                <a:latin typeface="+mn-lt"/>
                <a:ea typeface="+mn-ea"/>
                <a:cs typeface="+mn-cs"/>
              </a:defRPr>
            </a:lvl1pPr>
            <a:lvl2pPr marL="1600120" indent="-685766" algn="l" defTabSz="1828709" rtl="0" eaLnBrk="1" latinLnBrk="0" hangingPunct="1">
              <a:lnSpc>
                <a:spcPct val="90000"/>
              </a:lnSpc>
              <a:spcBef>
                <a:spcPts val="1000"/>
              </a:spcBef>
              <a:buFont typeface="Arial" panose="020B0604020202020204" pitchFamily="34" charset="0"/>
              <a:buChar char="•"/>
              <a:defRPr sz="4400" kern="1200">
                <a:solidFill>
                  <a:schemeClr val="tx1"/>
                </a:solidFill>
                <a:latin typeface="Arial" panose="020B0604020202020204" pitchFamily="34" charset="0"/>
                <a:ea typeface="+mn-ea"/>
                <a:cs typeface="Arial" panose="020B0604020202020204" pitchFamily="34" charset="0"/>
              </a:defRPr>
            </a:lvl2pPr>
            <a:lvl3pPr marL="2514474" indent="-685766" algn="l" defTabSz="1828709" rtl="0" eaLnBrk="1" latinLnBrk="0" hangingPunct="1">
              <a:lnSpc>
                <a:spcPct val="90000"/>
              </a:lnSpc>
              <a:spcBef>
                <a:spcPts val="1000"/>
              </a:spcBef>
              <a:buFont typeface="Arial" panose="020B0604020202020204" pitchFamily="34" charset="0"/>
              <a:buChar char="•"/>
              <a:defRPr sz="4400" kern="1200">
                <a:solidFill>
                  <a:schemeClr val="tx1"/>
                </a:solidFill>
                <a:latin typeface="Arial" panose="020B0604020202020204" pitchFamily="34" charset="0"/>
                <a:ea typeface="+mn-ea"/>
                <a:cs typeface="Arial" panose="020B0604020202020204" pitchFamily="34" charset="0"/>
              </a:defRPr>
            </a:lvl3pPr>
            <a:lvl4pPr marL="3428829" indent="-685766" algn="l" defTabSz="1828709" rtl="0" eaLnBrk="1" latinLnBrk="0" hangingPunct="1">
              <a:lnSpc>
                <a:spcPct val="90000"/>
              </a:lnSpc>
              <a:spcBef>
                <a:spcPts val="1000"/>
              </a:spcBef>
              <a:buFont typeface="Arial" panose="020B0604020202020204" pitchFamily="34" charset="0"/>
              <a:buChar char="•"/>
              <a:defRPr sz="4400" kern="1200">
                <a:solidFill>
                  <a:schemeClr val="tx1"/>
                </a:solidFill>
                <a:latin typeface="Arial" panose="020B0604020202020204" pitchFamily="34" charset="0"/>
                <a:ea typeface="+mn-ea"/>
                <a:cs typeface="Arial" panose="020B0604020202020204" pitchFamily="34" charset="0"/>
              </a:defRPr>
            </a:lvl4pPr>
            <a:lvl5pPr marL="4343183" indent="-685766" algn="l" defTabSz="1828709" rtl="0" eaLnBrk="1" latinLnBrk="0" hangingPunct="1">
              <a:lnSpc>
                <a:spcPct val="90000"/>
              </a:lnSpc>
              <a:spcBef>
                <a:spcPts val="1000"/>
              </a:spcBef>
              <a:buFont typeface="Arial" panose="020B0604020202020204" pitchFamily="34" charset="0"/>
              <a:buChar char="•"/>
              <a:defRPr sz="4400" kern="1200">
                <a:solidFill>
                  <a:schemeClr val="tx1"/>
                </a:solidFill>
                <a:latin typeface="Arial" panose="020B0604020202020204" pitchFamily="34" charset="0"/>
                <a:ea typeface="+mn-ea"/>
                <a:cs typeface="Arial" panose="020B0604020202020204" pitchFamily="34" charset="0"/>
              </a:defRPr>
            </a:lvl5pPr>
            <a:lvl6pPr marL="5028949" indent="-457177" algn="l" defTabSz="1828709" rtl="0" eaLnBrk="1" latinLnBrk="0" hangingPunct="1">
              <a:lnSpc>
                <a:spcPct val="90000"/>
              </a:lnSpc>
              <a:spcBef>
                <a:spcPts val="1000"/>
              </a:spcBef>
              <a:buFont typeface="Arial"/>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a:buChar char="•"/>
              <a:defRPr sz="3600" kern="1200">
                <a:solidFill>
                  <a:schemeClr val="tx1"/>
                </a:solidFill>
                <a:latin typeface="+mn-lt"/>
                <a:ea typeface="+mn-ea"/>
                <a:cs typeface="+mn-cs"/>
              </a:defRPr>
            </a:lvl9pPr>
          </a:lstStyle>
          <a:p>
            <a:pPr marL="0" indent="0">
              <a:buNone/>
            </a:pPr>
            <a:r>
              <a:rPr lang="nb-NO" sz="1600" b="1" dirty="0">
                <a:solidFill>
                  <a:schemeClr val="accent1"/>
                </a:solidFill>
              </a:rPr>
              <a:t>Innovation Norway services as supplement</a:t>
            </a:r>
          </a:p>
          <a:p>
            <a:r>
              <a:rPr lang="nb-NO" sz="1600" dirty="0">
                <a:solidFill>
                  <a:schemeClr val="accent1"/>
                </a:solidFill>
              </a:rPr>
              <a:t>IPR </a:t>
            </a:r>
            <a:r>
              <a:rPr lang="nb-NO" sz="1600" dirty="0" err="1">
                <a:solidFill>
                  <a:schemeClr val="accent1"/>
                </a:solidFill>
              </a:rPr>
              <a:t>advisory</a:t>
            </a:r>
            <a:r>
              <a:rPr lang="nb-NO" sz="1600" dirty="0">
                <a:solidFill>
                  <a:schemeClr val="accent1"/>
                </a:solidFill>
              </a:rPr>
              <a:t>, </a:t>
            </a:r>
            <a:r>
              <a:rPr lang="nb-NO" sz="1600" dirty="0" err="1">
                <a:solidFill>
                  <a:schemeClr val="accent1"/>
                </a:solidFill>
              </a:rPr>
              <a:t>businessmodelling</a:t>
            </a:r>
            <a:r>
              <a:rPr lang="nb-NO" sz="1600" dirty="0">
                <a:solidFill>
                  <a:schemeClr val="accent1"/>
                </a:solidFill>
              </a:rPr>
              <a:t>, </a:t>
            </a:r>
            <a:r>
              <a:rPr lang="nb-NO" sz="1600" dirty="0" err="1">
                <a:solidFill>
                  <a:schemeClr val="accent1"/>
                </a:solidFill>
              </a:rPr>
              <a:t>foreign</a:t>
            </a:r>
            <a:r>
              <a:rPr lang="nb-NO" sz="1600" dirty="0">
                <a:solidFill>
                  <a:schemeClr val="accent1"/>
                </a:solidFill>
              </a:rPr>
              <a:t> </a:t>
            </a:r>
            <a:r>
              <a:rPr lang="nb-NO" sz="1600" dirty="0" err="1">
                <a:solidFill>
                  <a:schemeClr val="accent1"/>
                </a:solidFill>
              </a:rPr>
              <a:t>offices</a:t>
            </a:r>
            <a:r>
              <a:rPr lang="nb-NO" sz="1600" dirty="0">
                <a:solidFill>
                  <a:schemeClr val="accent1"/>
                </a:solidFill>
              </a:rPr>
              <a:t>, </a:t>
            </a:r>
            <a:r>
              <a:rPr lang="nb-NO" sz="1600" dirty="0" err="1">
                <a:solidFill>
                  <a:schemeClr val="accent1"/>
                </a:solidFill>
              </a:rPr>
              <a:t>customer</a:t>
            </a:r>
            <a:r>
              <a:rPr lang="nb-NO" sz="1600" dirty="0">
                <a:solidFill>
                  <a:schemeClr val="accent1"/>
                </a:solidFill>
              </a:rPr>
              <a:t> and partner </a:t>
            </a:r>
            <a:r>
              <a:rPr lang="nb-NO" sz="1600" dirty="0" err="1">
                <a:solidFill>
                  <a:schemeClr val="accent1"/>
                </a:solidFill>
              </a:rPr>
              <a:t>search</a:t>
            </a:r>
            <a:r>
              <a:rPr lang="nb-NO" sz="1600" dirty="0">
                <a:solidFill>
                  <a:schemeClr val="accent1"/>
                </a:solidFill>
              </a:rPr>
              <a:t>, </a:t>
            </a:r>
            <a:r>
              <a:rPr lang="nb-NO" sz="1600" dirty="0" err="1">
                <a:solidFill>
                  <a:schemeClr val="accent1"/>
                </a:solidFill>
              </a:rPr>
              <a:t>market</a:t>
            </a:r>
            <a:r>
              <a:rPr lang="nb-NO" sz="1600" dirty="0">
                <a:solidFill>
                  <a:schemeClr val="accent1"/>
                </a:solidFill>
              </a:rPr>
              <a:t> reports, </a:t>
            </a:r>
            <a:r>
              <a:rPr lang="nb-NO" sz="1600" dirty="0" err="1">
                <a:solidFill>
                  <a:schemeClr val="accent1"/>
                </a:solidFill>
              </a:rPr>
              <a:t>internationalisation</a:t>
            </a:r>
            <a:r>
              <a:rPr lang="nb-NO" sz="1600" dirty="0">
                <a:solidFill>
                  <a:schemeClr val="accent1"/>
                </a:solidFill>
              </a:rPr>
              <a:t>, a.m. </a:t>
            </a:r>
            <a:r>
              <a:rPr lang="nb-NO" sz="1600" dirty="0" err="1">
                <a:solidFill>
                  <a:schemeClr val="accent1"/>
                </a:solidFill>
              </a:rPr>
              <a:t>can</a:t>
            </a:r>
            <a:r>
              <a:rPr lang="nb-NO" sz="1600" dirty="0">
                <a:solidFill>
                  <a:schemeClr val="accent1"/>
                </a:solidFill>
              </a:rPr>
              <a:t> be </a:t>
            </a:r>
            <a:r>
              <a:rPr lang="nb-NO" sz="1600" dirty="0" err="1">
                <a:solidFill>
                  <a:schemeClr val="accent1"/>
                </a:solidFill>
              </a:rPr>
              <a:t>building</a:t>
            </a:r>
            <a:r>
              <a:rPr lang="nb-NO" sz="1600" dirty="0">
                <a:solidFill>
                  <a:schemeClr val="accent1"/>
                </a:solidFill>
              </a:rPr>
              <a:t> </a:t>
            </a:r>
            <a:r>
              <a:rPr lang="nb-NO" sz="1600" dirty="0" err="1">
                <a:solidFill>
                  <a:schemeClr val="accent1"/>
                </a:solidFill>
              </a:rPr>
              <a:t>the</a:t>
            </a:r>
            <a:r>
              <a:rPr lang="nb-NO" sz="1600" dirty="0">
                <a:solidFill>
                  <a:schemeClr val="accent1"/>
                </a:solidFill>
              </a:rPr>
              <a:t> </a:t>
            </a:r>
            <a:r>
              <a:rPr lang="nb-NO" sz="1600" dirty="0" err="1">
                <a:solidFill>
                  <a:schemeClr val="accent1"/>
                </a:solidFill>
              </a:rPr>
              <a:t>foundation</a:t>
            </a:r>
            <a:r>
              <a:rPr lang="nb-NO" sz="1600" dirty="0">
                <a:solidFill>
                  <a:schemeClr val="accent1"/>
                </a:solidFill>
              </a:rPr>
              <a:t> </a:t>
            </a:r>
            <a:r>
              <a:rPr lang="nb-NO" sz="1600" dirty="0" err="1">
                <a:solidFill>
                  <a:schemeClr val="accent1"/>
                </a:solidFill>
              </a:rPr>
              <a:t>towards</a:t>
            </a:r>
            <a:r>
              <a:rPr lang="nb-NO" sz="1600" dirty="0">
                <a:solidFill>
                  <a:schemeClr val="accent1"/>
                </a:solidFill>
              </a:rPr>
              <a:t> EU </a:t>
            </a:r>
            <a:r>
              <a:rPr lang="nb-NO" sz="1600" dirty="0" err="1">
                <a:solidFill>
                  <a:schemeClr val="accent1"/>
                </a:solidFill>
              </a:rPr>
              <a:t>success</a:t>
            </a:r>
            <a:endParaRPr lang="nb-NO" sz="1600" dirty="0">
              <a:solidFill>
                <a:schemeClr val="accent1"/>
              </a:solidFill>
            </a:endParaRPr>
          </a:p>
          <a:p>
            <a:endParaRPr lang="nb-NO" sz="1600" dirty="0">
              <a:solidFill>
                <a:schemeClr val="accent1"/>
              </a:solidFill>
            </a:endParaRPr>
          </a:p>
          <a:p>
            <a:endParaRPr lang="nb-NO" sz="1600" dirty="0">
              <a:solidFill>
                <a:schemeClr val="accent1"/>
              </a:solidFill>
            </a:endParaRPr>
          </a:p>
        </p:txBody>
      </p:sp>
      <p:pic>
        <p:nvPicPr>
          <p:cNvPr id="19" name="Bilde 18">
            <a:extLst>
              <a:ext uri="{FF2B5EF4-FFF2-40B4-BE49-F238E27FC236}">
                <a16:creationId xmlns:a16="http://schemas.microsoft.com/office/drawing/2014/main" id="{A835DD83-DF4B-7972-1A58-31CB1F38E572}"/>
              </a:ext>
            </a:extLst>
          </p:cNvPr>
          <p:cNvPicPr>
            <a:picLocks noChangeAspect="1"/>
          </p:cNvPicPr>
          <p:nvPr/>
        </p:nvPicPr>
        <p:blipFill>
          <a:blip r:embed="rId5"/>
          <a:stretch>
            <a:fillRect/>
          </a:stretch>
        </p:blipFill>
        <p:spPr>
          <a:xfrm>
            <a:off x="4419450" y="1290750"/>
            <a:ext cx="4081848" cy="4662968"/>
          </a:xfrm>
          <a:prstGeom prst="rect">
            <a:avLst/>
          </a:prstGeom>
        </p:spPr>
      </p:pic>
      <p:pic>
        <p:nvPicPr>
          <p:cNvPr id="21" name="Bilde 20">
            <a:extLst>
              <a:ext uri="{FF2B5EF4-FFF2-40B4-BE49-F238E27FC236}">
                <a16:creationId xmlns:a16="http://schemas.microsoft.com/office/drawing/2014/main" id="{BC50D99C-B473-F308-7243-CBBCA79ACE5A}"/>
              </a:ext>
            </a:extLst>
          </p:cNvPr>
          <p:cNvPicPr>
            <a:picLocks noChangeAspect="1"/>
          </p:cNvPicPr>
          <p:nvPr/>
        </p:nvPicPr>
        <p:blipFill>
          <a:blip r:embed="rId6"/>
          <a:stretch>
            <a:fillRect/>
          </a:stretch>
        </p:blipFill>
        <p:spPr>
          <a:xfrm>
            <a:off x="4433004" y="5953718"/>
            <a:ext cx="4068294" cy="360000"/>
          </a:xfrm>
          <a:prstGeom prst="rect">
            <a:avLst/>
          </a:prstGeom>
        </p:spPr>
      </p:pic>
      <p:sp>
        <p:nvSpPr>
          <p:cNvPr id="24" name="TekstSylinder 23">
            <a:extLst>
              <a:ext uri="{FF2B5EF4-FFF2-40B4-BE49-F238E27FC236}">
                <a16:creationId xmlns:a16="http://schemas.microsoft.com/office/drawing/2014/main" id="{B8E59E7A-3F16-C65C-A3B9-38C23E73B3A3}"/>
              </a:ext>
            </a:extLst>
          </p:cNvPr>
          <p:cNvSpPr txBox="1"/>
          <p:nvPr/>
        </p:nvSpPr>
        <p:spPr>
          <a:xfrm>
            <a:off x="5496323" y="402069"/>
            <a:ext cx="3924300" cy="369332"/>
          </a:xfrm>
          <a:prstGeom prst="rect">
            <a:avLst/>
          </a:prstGeom>
          <a:noFill/>
        </p:spPr>
        <p:txBody>
          <a:bodyPr wrap="square" rtlCol="0">
            <a:spAutoFit/>
          </a:bodyPr>
          <a:lstStyle/>
          <a:p>
            <a:r>
              <a:rPr lang="nb-NO" b="1" dirty="0" err="1">
                <a:solidFill>
                  <a:schemeClr val="accent1"/>
                </a:solidFill>
              </a:rPr>
              <a:t>NCP’s</a:t>
            </a:r>
            <a:r>
              <a:rPr lang="nb-NO" b="1" dirty="0">
                <a:solidFill>
                  <a:schemeClr val="accent1"/>
                </a:solidFill>
              </a:rPr>
              <a:t> and </a:t>
            </a:r>
            <a:r>
              <a:rPr lang="nb-NO" b="1" dirty="0" err="1">
                <a:solidFill>
                  <a:schemeClr val="accent1"/>
                </a:solidFill>
              </a:rPr>
              <a:t>consortium</a:t>
            </a:r>
            <a:r>
              <a:rPr lang="nb-NO" b="1" dirty="0">
                <a:solidFill>
                  <a:schemeClr val="accent1"/>
                </a:solidFill>
              </a:rPr>
              <a:t> </a:t>
            </a:r>
            <a:r>
              <a:rPr lang="nb-NO" b="1" dirty="0" err="1">
                <a:solidFill>
                  <a:schemeClr val="accent1"/>
                </a:solidFill>
              </a:rPr>
              <a:t>building</a:t>
            </a:r>
            <a:endParaRPr lang="nb-NO" b="1" dirty="0">
              <a:solidFill>
                <a:schemeClr val="accent1"/>
              </a:solidFill>
            </a:endParaRPr>
          </a:p>
        </p:txBody>
      </p:sp>
      <p:pic>
        <p:nvPicPr>
          <p:cNvPr id="1026" name="Picture 2" descr="Enterprise Europe Network | Enterprise Europe Network">
            <a:extLst>
              <a:ext uri="{FF2B5EF4-FFF2-40B4-BE49-F238E27FC236}">
                <a16:creationId xmlns:a16="http://schemas.microsoft.com/office/drawing/2014/main" id="{C9093DED-396D-B574-021D-62A6768156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99191" y="1126035"/>
            <a:ext cx="2500313"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uropean Commission, official website">
            <a:extLst>
              <a:ext uri="{FF2B5EF4-FFF2-40B4-BE49-F238E27FC236}">
                <a16:creationId xmlns:a16="http://schemas.microsoft.com/office/drawing/2014/main" id="{27DFEB55-4A4B-AA18-5EA2-8199D491C4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04411" y="4043122"/>
            <a:ext cx="2668520" cy="662692"/>
          </a:xfrm>
          <a:prstGeom prst="rect">
            <a:avLst/>
          </a:prstGeom>
          <a:noFill/>
          <a:extLst>
            <a:ext uri="{909E8E84-426E-40DD-AFC4-6F175D3DCCD1}">
              <a14:hiddenFill xmlns:a14="http://schemas.microsoft.com/office/drawing/2010/main">
                <a:solidFill>
                  <a:srgbClr val="FFFFFF"/>
                </a:solidFill>
              </a14:hiddenFill>
            </a:ext>
          </a:extLst>
        </p:spPr>
      </p:pic>
      <p:sp>
        <p:nvSpPr>
          <p:cNvPr id="25" name="Plassholder for tekst 6">
            <a:extLst>
              <a:ext uri="{FF2B5EF4-FFF2-40B4-BE49-F238E27FC236}">
                <a16:creationId xmlns:a16="http://schemas.microsoft.com/office/drawing/2014/main" id="{A3CFBE61-275D-6716-E08C-2C841F27A3BA}"/>
              </a:ext>
            </a:extLst>
          </p:cNvPr>
          <p:cNvSpPr txBox="1">
            <a:spLocks/>
          </p:cNvSpPr>
          <p:nvPr/>
        </p:nvSpPr>
        <p:spPr>
          <a:xfrm>
            <a:off x="847201" y="1141455"/>
            <a:ext cx="3273302" cy="378760"/>
          </a:xfrm>
          <a:prstGeom prst="rect">
            <a:avLst/>
          </a:prstGeom>
        </p:spPr>
        <p:txBody>
          <a:bodyPr vert="horz" lIns="0" tIns="0" rIns="90000" bIns="0" rtlCol="0">
            <a:noAutofit/>
          </a:bodyPr>
          <a:lstStyle>
            <a:lvl1pPr marL="685766" indent="-685766" algn="l" defTabSz="1828709" rtl="0" eaLnBrk="1" latinLnBrk="0" hangingPunct="1">
              <a:lnSpc>
                <a:spcPct val="90000"/>
              </a:lnSpc>
              <a:spcBef>
                <a:spcPts val="2000"/>
              </a:spcBef>
              <a:buFont typeface="Arial" panose="020B0604020202020204" pitchFamily="34" charset="0"/>
              <a:buChar char="•"/>
              <a:defRPr sz="4400" kern="1200">
                <a:solidFill>
                  <a:schemeClr val="tx1"/>
                </a:solidFill>
                <a:latin typeface="+mn-lt"/>
                <a:ea typeface="+mn-ea"/>
                <a:cs typeface="+mn-cs"/>
              </a:defRPr>
            </a:lvl1pPr>
            <a:lvl2pPr marL="1600120" indent="-685766" algn="l" defTabSz="1828709" rtl="0" eaLnBrk="1" latinLnBrk="0" hangingPunct="1">
              <a:lnSpc>
                <a:spcPct val="90000"/>
              </a:lnSpc>
              <a:spcBef>
                <a:spcPts val="1000"/>
              </a:spcBef>
              <a:buFont typeface="Arial" panose="020B0604020202020204" pitchFamily="34" charset="0"/>
              <a:buChar char="•"/>
              <a:defRPr sz="4400" kern="1200">
                <a:solidFill>
                  <a:schemeClr val="tx1"/>
                </a:solidFill>
                <a:latin typeface="Arial" panose="020B0604020202020204" pitchFamily="34" charset="0"/>
                <a:ea typeface="+mn-ea"/>
                <a:cs typeface="Arial" panose="020B0604020202020204" pitchFamily="34" charset="0"/>
              </a:defRPr>
            </a:lvl2pPr>
            <a:lvl3pPr marL="2514474" indent="-685766" algn="l" defTabSz="1828709" rtl="0" eaLnBrk="1" latinLnBrk="0" hangingPunct="1">
              <a:lnSpc>
                <a:spcPct val="90000"/>
              </a:lnSpc>
              <a:spcBef>
                <a:spcPts val="1000"/>
              </a:spcBef>
              <a:buFont typeface="Arial" panose="020B0604020202020204" pitchFamily="34" charset="0"/>
              <a:buChar char="•"/>
              <a:defRPr sz="4400" kern="1200">
                <a:solidFill>
                  <a:schemeClr val="tx1"/>
                </a:solidFill>
                <a:latin typeface="Arial" panose="020B0604020202020204" pitchFamily="34" charset="0"/>
                <a:ea typeface="+mn-ea"/>
                <a:cs typeface="Arial" panose="020B0604020202020204" pitchFamily="34" charset="0"/>
              </a:defRPr>
            </a:lvl3pPr>
            <a:lvl4pPr marL="3428829" indent="-685766" algn="l" defTabSz="1828709" rtl="0" eaLnBrk="1" latinLnBrk="0" hangingPunct="1">
              <a:lnSpc>
                <a:spcPct val="90000"/>
              </a:lnSpc>
              <a:spcBef>
                <a:spcPts val="1000"/>
              </a:spcBef>
              <a:buFont typeface="Arial" panose="020B0604020202020204" pitchFamily="34" charset="0"/>
              <a:buChar char="•"/>
              <a:defRPr sz="4400" kern="1200">
                <a:solidFill>
                  <a:schemeClr val="tx1"/>
                </a:solidFill>
                <a:latin typeface="Arial" panose="020B0604020202020204" pitchFamily="34" charset="0"/>
                <a:ea typeface="+mn-ea"/>
                <a:cs typeface="Arial" panose="020B0604020202020204" pitchFamily="34" charset="0"/>
              </a:defRPr>
            </a:lvl4pPr>
            <a:lvl5pPr marL="4343183" indent="-685766" algn="l" defTabSz="1828709" rtl="0" eaLnBrk="1" latinLnBrk="0" hangingPunct="1">
              <a:lnSpc>
                <a:spcPct val="90000"/>
              </a:lnSpc>
              <a:spcBef>
                <a:spcPts val="1000"/>
              </a:spcBef>
              <a:buFont typeface="Arial" panose="020B0604020202020204" pitchFamily="34" charset="0"/>
              <a:buChar char="•"/>
              <a:defRPr sz="4400" kern="1200">
                <a:solidFill>
                  <a:schemeClr val="tx1"/>
                </a:solidFill>
                <a:latin typeface="Arial" panose="020B0604020202020204" pitchFamily="34" charset="0"/>
                <a:ea typeface="+mn-ea"/>
                <a:cs typeface="Arial" panose="020B0604020202020204" pitchFamily="34" charset="0"/>
              </a:defRPr>
            </a:lvl5pPr>
            <a:lvl6pPr marL="5028949" indent="-457177" algn="l" defTabSz="1828709" rtl="0" eaLnBrk="1" latinLnBrk="0" hangingPunct="1">
              <a:lnSpc>
                <a:spcPct val="90000"/>
              </a:lnSpc>
              <a:spcBef>
                <a:spcPts val="1000"/>
              </a:spcBef>
              <a:buFont typeface="Arial"/>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a:buChar char="•"/>
              <a:defRPr sz="3600" kern="1200">
                <a:solidFill>
                  <a:schemeClr val="tx1"/>
                </a:solidFill>
                <a:latin typeface="+mn-lt"/>
                <a:ea typeface="+mn-ea"/>
                <a:cs typeface="+mn-cs"/>
              </a:defRPr>
            </a:lvl9pPr>
          </a:lstStyle>
          <a:p>
            <a:pPr marL="0" indent="0">
              <a:buNone/>
            </a:pPr>
            <a:r>
              <a:rPr lang="nb-NO" sz="1600" b="1" dirty="0" err="1">
                <a:solidFill>
                  <a:schemeClr val="accent1"/>
                </a:solidFill>
              </a:rPr>
              <a:t>NCP’s</a:t>
            </a:r>
            <a:r>
              <a:rPr lang="nb-NO" sz="1600" b="1" dirty="0">
                <a:solidFill>
                  <a:schemeClr val="accent1"/>
                </a:solidFill>
              </a:rPr>
              <a:t> </a:t>
            </a:r>
            <a:r>
              <a:rPr lang="nb-NO" sz="1600" b="1" dirty="0" err="1">
                <a:solidFill>
                  <a:schemeClr val="accent1"/>
                </a:solidFill>
              </a:rPr>
              <a:t>are</a:t>
            </a:r>
            <a:r>
              <a:rPr lang="nb-NO" sz="1600" b="1" dirty="0">
                <a:solidFill>
                  <a:schemeClr val="accent1"/>
                </a:solidFill>
              </a:rPr>
              <a:t> </a:t>
            </a:r>
            <a:r>
              <a:rPr lang="nb-NO" sz="1600" b="1" dirty="0" err="1">
                <a:solidFill>
                  <a:schemeClr val="accent1"/>
                </a:solidFill>
              </a:rPr>
              <a:t>working</a:t>
            </a:r>
            <a:r>
              <a:rPr lang="nb-NO" sz="1600" b="1" dirty="0">
                <a:solidFill>
                  <a:schemeClr val="accent1"/>
                </a:solidFill>
              </a:rPr>
              <a:t> for </a:t>
            </a:r>
            <a:r>
              <a:rPr lang="nb-NO" sz="1600" b="1" dirty="0" err="1">
                <a:solidFill>
                  <a:schemeClr val="accent1"/>
                </a:solidFill>
              </a:rPr>
              <a:t>you</a:t>
            </a:r>
            <a:endParaRPr lang="nb-NO" sz="1600" b="1" dirty="0">
              <a:solidFill>
                <a:schemeClr val="accent1"/>
              </a:solidFill>
            </a:endParaRPr>
          </a:p>
          <a:p>
            <a:r>
              <a:rPr lang="nb-NO" sz="1600" dirty="0" err="1">
                <a:solidFill>
                  <a:schemeClr val="accent1"/>
                </a:solidFill>
              </a:rPr>
              <a:t>NCP’s</a:t>
            </a:r>
            <a:r>
              <a:rPr lang="nb-NO" sz="1600" dirty="0">
                <a:solidFill>
                  <a:schemeClr val="accent1"/>
                </a:solidFill>
              </a:rPr>
              <a:t> in RCN and IN </a:t>
            </a:r>
            <a:r>
              <a:rPr lang="nb-NO" sz="1600" dirty="0" err="1">
                <a:solidFill>
                  <a:schemeClr val="accent1"/>
                </a:solidFill>
              </a:rPr>
              <a:t>work</a:t>
            </a:r>
            <a:r>
              <a:rPr lang="nb-NO" sz="1600" dirty="0">
                <a:solidFill>
                  <a:schemeClr val="accent1"/>
                </a:solidFill>
              </a:rPr>
              <a:t> </a:t>
            </a:r>
            <a:r>
              <a:rPr lang="nb-NO" sz="1600" dirty="0" err="1">
                <a:solidFill>
                  <a:schemeClr val="accent1"/>
                </a:solidFill>
              </a:rPr>
              <a:t>both</a:t>
            </a:r>
            <a:r>
              <a:rPr lang="nb-NO" sz="1600" dirty="0">
                <a:solidFill>
                  <a:schemeClr val="accent1"/>
                </a:solidFill>
              </a:rPr>
              <a:t> </a:t>
            </a:r>
            <a:r>
              <a:rPr lang="nb-NO" sz="1600" dirty="0" err="1">
                <a:solidFill>
                  <a:schemeClr val="accent1"/>
                </a:solidFill>
              </a:rPr>
              <a:t>top</a:t>
            </a:r>
            <a:r>
              <a:rPr lang="nb-NO" sz="1600" dirty="0">
                <a:solidFill>
                  <a:schemeClr val="accent1"/>
                </a:solidFill>
              </a:rPr>
              <a:t> </a:t>
            </a:r>
            <a:r>
              <a:rPr lang="nb-NO" sz="1600" dirty="0" err="1">
                <a:solidFill>
                  <a:schemeClr val="accent1"/>
                </a:solidFill>
              </a:rPr>
              <a:t>down</a:t>
            </a:r>
            <a:r>
              <a:rPr lang="nb-NO" sz="1600" dirty="0">
                <a:solidFill>
                  <a:schemeClr val="accent1"/>
                </a:solidFill>
              </a:rPr>
              <a:t> and </a:t>
            </a:r>
            <a:r>
              <a:rPr lang="nb-NO" sz="1600" dirty="0" err="1">
                <a:solidFill>
                  <a:schemeClr val="accent1"/>
                </a:solidFill>
              </a:rPr>
              <a:t>bottom</a:t>
            </a:r>
            <a:r>
              <a:rPr lang="nb-NO" sz="1600" dirty="0">
                <a:solidFill>
                  <a:schemeClr val="accent1"/>
                </a:solidFill>
              </a:rPr>
              <a:t> up</a:t>
            </a:r>
          </a:p>
          <a:p>
            <a:r>
              <a:rPr lang="nb-NO" sz="1600" dirty="0">
                <a:solidFill>
                  <a:schemeClr val="accent1"/>
                </a:solidFill>
              </a:rPr>
              <a:t>«</a:t>
            </a:r>
            <a:r>
              <a:rPr lang="nb-NO" sz="1600" dirty="0" err="1">
                <a:solidFill>
                  <a:schemeClr val="accent1"/>
                </a:solidFill>
              </a:rPr>
              <a:t>Spies</a:t>
            </a:r>
            <a:r>
              <a:rPr lang="nb-NO" sz="1600" dirty="0">
                <a:solidFill>
                  <a:schemeClr val="accent1"/>
                </a:solidFill>
              </a:rPr>
              <a:t>» and </a:t>
            </a:r>
            <a:r>
              <a:rPr lang="nb-NO" sz="1600" dirty="0" err="1">
                <a:solidFill>
                  <a:schemeClr val="accent1"/>
                </a:solidFill>
              </a:rPr>
              <a:t>networkers</a:t>
            </a:r>
            <a:endParaRPr lang="nb-NO" sz="1600" dirty="0">
              <a:solidFill>
                <a:schemeClr val="accent1"/>
              </a:solidFill>
            </a:endParaRPr>
          </a:p>
          <a:p>
            <a:r>
              <a:rPr lang="nb-NO" sz="1600" dirty="0">
                <a:solidFill>
                  <a:schemeClr val="accent1"/>
                </a:solidFill>
              </a:rPr>
              <a:t>Sparringspartner </a:t>
            </a:r>
            <a:r>
              <a:rPr lang="nb-NO" sz="1600" dirty="0" err="1">
                <a:solidFill>
                  <a:schemeClr val="accent1"/>
                </a:solidFill>
              </a:rPr>
              <a:t>on</a:t>
            </a:r>
            <a:r>
              <a:rPr lang="nb-NO" sz="1600" dirty="0">
                <a:solidFill>
                  <a:schemeClr val="accent1"/>
                </a:solidFill>
              </a:rPr>
              <a:t> </a:t>
            </a:r>
            <a:r>
              <a:rPr lang="nb-NO" sz="1600" dirty="0" err="1">
                <a:solidFill>
                  <a:schemeClr val="accent1"/>
                </a:solidFill>
              </a:rPr>
              <a:t>call</a:t>
            </a:r>
            <a:r>
              <a:rPr lang="nb-NO" sz="1600" dirty="0">
                <a:solidFill>
                  <a:schemeClr val="accent1"/>
                </a:solidFill>
              </a:rPr>
              <a:t> </a:t>
            </a:r>
            <a:r>
              <a:rPr lang="nb-NO" sz="1600" dirty="0" err="1">
                <a:solidFill>
                  <a:schemeClr val="accent1"/>
                </a:solidFill>
              </a:rPr>
              <a:t>text</a:t>
            </a:r>
            <a:endParaRPr lang="nb-NO" sz="1600" dirty="0">
              <a:solidFill>
                <a:schemeClr val="accent1"/>
              </a:solidFill>
            </a:endParaRPr>
          </a:p>
          <a:p>
            <a:r>
              <a:rPr lang="nb-NO" sz="1600" dirty="0">
                <a:solidFill>
                  <a:schemeClr val="accent1"/>
                </a:solidFill>
              </a:rPr>
              <a:t>Support </a:t>
            </a:r>
            <a:r>
              <a:rPr lang="nb-NO" sz="1600" dirty="0" err="1">
                <a:solidFill>
                  <a:schemeClr val="accent1"/>
                </a:solidFill>
              </a:rPr>
              <a:t>building</a:t>
            </a:r>
            <a:r>
              <a:rPr lang="nb-NO" sz="1600" dirty="0">
                <a:solidFill>
                  <a:schemeClr val="accent1"/>
                </a:solidFill>
              </a:rPr>
              <a:t> </a:t>
            </a:r>
            <a:r>
              <a:rPr lang="nb-NO" sz="1600" dirty="0" err="1">
                <a:solidFill>
                  <a:schemeClr val="accent1"/>
                </a:solidFill>
              </a:rPr>
              <a:t>consortias</a:t>
            </a:r>
            <a:endParaRPr lang="nb-NO" sz="1600" dirty="0">
              <a:solidFill>
                <a:schemeClr val="accent1"/>
              </a:solidFill>
            </a:endParaRPr>
          </a:p>
          <a:p>
            <a:endParaRPr lang="nb-NO" sz="1600" dirty="0">
              <a:solidFill>
                <a:schemeClr val="accent1"/>
              </a:solidFill>
            </a:endParaRPr>
          </a:p>
          <a:p>
            <a:endParaRPr lang="nb-NO" sz="1600" dirty="0">
              <a:solidFill>
                <a:schemeClr val="accent1"/>
              </a:solidFill>
            </a:endParaRPr>
          </a:p>
          <a:p>
            <a:endParaRPr lang="nb-NO" sz="1600" dirty="0">
              <a:solidFill>
                <a:schemeClr val="accent1"/>
              </a:solidFill>
            </a:endParaRPr>
          </a:p>
          <a:p>
            <a:endParaRPr lang="nb-NO" sz="1600" dirty="0">
              <a:solidFill>
                <a:schemeClr val="accent1"/>
              </a:solidFill>
            </a:endParaRPr>
          </a:p>
        </p:txBody>
      </p:sp>
      <p:sp>
        <p:nvSpPr>
          <p:cNvPr id="26" name="TekstSylinder 25">
            <a:extLst>
              <a:ext uri="{FF2B5EF4-FFF2-40B4-BE49-F238E27FC236}">
                <a16:creationId xmlns:a16="http://schemas.microsoft.com/office/drawing/2014/main" id="{A58BEB6D-3374-126A-3570-BA879CC2BF40}"/>
              </a:ext>
            </a:extLst>
          </p:cNvPr>
          <p:cNvSpPr txBox="1"/>
          <p:nvPr/>
        </p:nvSpPr>
        <p:spPr>
          <a:xfrm>
            <a:off x="9006923" y="2298795"/>
            <a:ext cx="3124200" cy="1323439"/>
          </a:xfrm>
          <a:prstGeom prst="rect">
            <a:avLst/>
          </a:prstGeom>
          <a:noFill/>
        </p:spPr>
        <p:txBody>
          <a:bodyPr wrap="square" rtlCol="0">
            <a:spAutoFit/>
          </a:bodyPr>
          <a:lstStyle/>
          <a:p>
            <a:pPr marL="285750" indent="-285750">
              <a:buFont typeface="Arial" panose="020B0604020202020204" pitchFamily="34" charset="0"/>
              <a:buChar char="•"/>
            </a:pPr>
            <a:r>
              <a:rPr lang="nb-NO" sz="1600" dirty="0">
                <a:solidFill>
                  <a:schemeClr val="accent1"/>
                </a:solidFill>
              </a:rPr>
              <a:t>Network </a:t>
            </a:r>
            <a:r>
              <a:rPr lang="nb-NO" sz="1600" dirty="0" err="1">
                <a:solidFill>
                  <a:schemeClr val="accent1"/>
                </a:solidFill>
              </a:rPr>
              <a:t>towards</a:t>
            </a:r>
            <a:r>
              <a:rPr lang="nb-NO" sz="1600" dirty="0">
                <a:solidFill>
                  <a:schemeClr val="accent1"/>
                </a:solidFill>
              </a:rPr>
              <a:t> </a:t>
            </a:r>
            <a:r>
              <a:rPr lang="nb-NO" sz="1600" dirty="0" err="1">
                <a:solidFill>
                  <a:schemeClr val="accent1"/>
                </a:solidFill>
              </a:rPr>
              <a:t>sister</a:t>
            </a:r>
            <a:r>
              <a:rPr lang="nb-NO" sz="1600" dirty="0">
                <a:solidFill>
                  <a:schemeClr val="accent1"/>
                </a:solidFill>
              </a:rPr>
              <a:t> </a:t>
            </a:r>
            <a:r>
              <a:rPr lang="nb-NO" sz="1600" dirty="0" err="1">
                <a:solidFill>
                  <a:schemeClr val="accent1"/>
                </a:solidFill>
              </a:rPr>
              <a:t>organisations</a:t>
            </a:r>
            <a:endParaRPr lang="nb-NO" sz="1600" dirty="0">
              <a:solidFill>
                <a:schemeClr val="accent1"/>
              </a:solidFill>
            </a:endParaRPr>
          </a:p>
          <a:p>
            <a:pPr marL="285750" indent="-285750">
              <a:buFont typeface="Arial" panose="020B0604020202020204" pitchFamily="34" charset="0"/>
              <a:buChar char="•"/>
            </a:pPr>
            <a:r>
              <a:rPr lang="nb-NO" sz="1600" dirty="0">
                <a:solidFill>
                  <a:schemeClr val="accent1"/>
                </a:solidFill>
              </a:rPr>
              <a:t>Network </a:t>
            </a:r>
            <a:r>
              <a:rPr lang="nb-NO" sz="1600" dirty="0" err="1">
                <a:solidFill>
                  <a:schemeClr val="accent1"/>
                </a:solidFill>
              </a:rPr>
              <a:t>towards</a:t>
            </a:r>
            <a:r>
              <a:rPr lang="nb-NO" sz="1600" dirty="0">
                <a:solidFill>
                  <a:schemeClr val="accent1"/>
                </a:solidFill>
              </a:rPr>
              <a:t> R&amp;D </a:t>
            </a:r>
            <a:r>
              <a:rPr lang="nb-NO" sz="1600" dirty="0" err="1">
                <a:solidFill>
                  <a:schemeClr val="accent1"/>
                </a:solidFill>
              </a:rPr>
              <a:t>insitutions</a:t>
            </a:r>
            <a:r>
              <a:rPr lang="nb-NO" sz="1600" dirty="0">
                <a:solidFill>
                  <a:schemeClr val="accent1"/>
                </a:solidFill>
              </a:rPr>
              <a:t> and </a:t>
            </a:r>
            <a:r>
              <a:rPr lang="nb-NO" sz="1600" dirty="0" err="1">
                <a:solidFill>
                  <a:schemeClr val="accent1"/>
                </a:solidFill>
              </a:rPr>
              <a:t>companies</a:t>
            </a:r>
            <a:r>
              <a:rPr lang="nb-NO" sz="1600" dirty="0">
                <a:solidFill>
                  <a:schemeClr val="accent1"/>
                </a:solidFill>
              </a:rPr>
              <a:t> in Europe</a:t>
            </a:r>
          </a:p>
        </p:txBody>
      </p:sp>
      <p:sp>
        <p:nvSpPr>
          <p:cNvPr id="27" name="TekstSylinder 26">
            <a:extLst>
              <a:ext uri="{FF2B5EF4-FFF2-40B4-BE49-F238E27FC236}">
                <a16:creationId xmlns:a16="http://schemas.microsoft.com/office/drawing/2014/main" id="{7CFD04F3-D0D6-3C06-1102-D3CE237022B0}"/>
              </a:ext>
            </a:extLst>
          </p:cNvPr>
          <p:cNvSpPr txBox="1"/>
          <p:nvPr/>
        </p:nvSpPr>
        <p:spPr>
          <a:xfrm>
            <a:off x="8968465" y="4886271"/>
            <a:ext cx="3201115" cy="1569660"/>
          </a:xfrm>
          <a:prstGeom prst="rect">
            <a:avLst/>
          </a:prstGeom>
          <a:noFill/>
        </p:spPr>
        <p:txBody>
          <a:bodyPr wrap="square" rtlCol="0">
            <a:spAutoFit/>
          </a:bodyPr>
          <a:lstStyle/>
          <a:p>
            <a:pPr marL="285750" indent="-285750">
              <a:buFont typeface="Arial" panose="020B0604020202020204" pitchFamily="34" charset="0"/>
              <a:buChar char="•"/>
            </a:pPr>
            <a:r>
              <a:rPr lang="nb-NO" sz="1600" dirty="0">
                <a:solidFill>
                  <a:schemeClr val="accent1"/>
                </a:solidFill>
              </a:rPr>
              <a:t>Dialog </a:t>
            </a:r>
            <a:r>
              <a:rPr lang="nb-NO" sz="1600" dirty="0" err="1">
                <a:solidFill>
                  <a:schemeClr val="accent1"/>
                </a:solidFill>
              </a:rPr>
              <a:t>with</a:t>
            </a:r>
            <a:r>
              <a:rPr lang="nb-NO" sz="1600" dirty="0">
                <a:solidFill>
                  <a:schemeClr val="accent1"/>
                </a:solidFill>
              </a:rPr>
              <a:t> </a:t>
            </a:r>
            <a:r>
              <a:rPr lang="nb-NO" sz="1600" dirty="0" err="1">
                <a:solidFill>
                  <a:schemeClr val="accent1"/>
                </a:solidFill>
              </a:rPr>
              <a:t>government</a:t>
            </a:r>
            <a:r>
              <a:rPr lang="nb-NO" sz="1600" dirty="0">
                <a:solidFill>
                  <a:schemeClr val="accent1"/>
                </a:solidFill>
              </a:rPr>
              <a:t> and </a:t>
            </a:r>
            <a:r>
              <a:rPr lang="nb-NO" sz="1600" dirty="0" err="1">
                <a:solidFill>
                  <a:schemeClr val="accent1"/>
                </a:solidFill>
              </a:rPr>
              <a:t>officals</a:t>
            </a:r>
            <a:r>
              <a:rPr lang="nb-NO" sz="1600" dirty="0">
                <a:solidFill>
                  <a:schemeClr val="accent1"/>
                </a:solidFill>
              </a:rPr>
              <a:t> (Norway and EU)</a:t>
            </a:r>
          </a:p>
          <a:p>
            <a:pPr marL="285750" indent="-285750">
              <a:buFont typeface="Arial" panose="020B0604020202020204" pitchFamily="34" charset="0"/>
              <a:buChar char="•"/>
            </a:pPr>
            <a:r>
              <a:rPr lang="nb-NO" sz="1600" dirty="0">
                <a:solidFill>
                  <a:schemeClr val="accent1"/>
                </a:solidFill>
              </a:rPr>
              <a:t>Dialog </a:t>
            </a:r>
            <a:r>
              <a:rPr lang="nb-NO" sz="1600" dirty="0" err="1">
                <a:solidFill>
                  <a:schemeClr val="accent1"/>
                </a:solidFill>
              </a:rPr>
              <a:t>with</a:t>
            </a:r>
            <a:r>
              <a:rPr lang="nb-NO" sz="1600" dirty="0">
                <a:solidFill>
                  <a:schemeClr val="accent1"/>
                </a:solidFill>
              </a:rPr>
              <a:t> </a:t>
            </a:r>
            <a:r>
              <a:rPr lang="nb-NO" sz="1600" dirty="0" err="1">
                <a:solidFill>
                  <a:schemeClr val="accent1"/>
                </a:solidFill>
              </a:rPr>
              <a:t>programme</a:t>
            </a:r>
            <a:r>
              <a:rPr lang="nb-NO" sz="1600" dirty="0">
                <a:solidFill>
                  <a:schemeClr val="accent1"/>
                </a:solidFill>
              </a:rPr>
              <a:t> </a:t>
            </a:r>
            <a:r>
              <a:rPr lang="nb-NO" sz="1600" dirty="0" err="1">
                <a:solidFill>
                  <a:schemeClr val="accent1"/>
                </a:solidFill>
              </a:rPr>
              <a:t>committees</a:t>
            </a:r>
            <a:endParaRPr lang="nb-NO" sz="1600" dirty="0">
              <a:solidFill>
                <a:schemeClr val="accent1"/>
              </a:solidFill>
            </a:endParaRPr>
          </a:p>
          <a:p>
            <a:pPr marL="285750" indent="-285750">
              <a:buFont typeface="Arial" panose="020B0604020202020204" pitchFamily="34" charset="0"/>
              <a:buChar char="•"/>
            </a:pPr>
            <a:r>
              <a:rPr lang="nb-NO" sz="1600" dirty="0">
                <a:solidFill>
                  <a:schemeClr val="accent1"/>
                </a:solidFill>
              </a:rPr>
              <a:t>Dialog </a:t>
            </a:r>
            <a:r>
              <a:rPr lang="nb-NO" sz="1600" dirty="0" err="1">
                <a:solidFill>
                  <a:schemeClr val="accent1"/>
                </a:solidFill>
              </a:rPr>
              <a:t>with</a:t>
            </a:r>
            <a:r>
              <a:rPr lang="nb-NO" sz="1600" dirty="0">
                <a:solidFill>
                  <a:schemeClr val="accent1"/>
                </a:solidFill>
              </a:rPr>
              <a:t> </a:t>
            </a:r>
            <a:r>
              <a:rPr lang="nb-NO" sz="1600" dirty="0" err="1">
                <a:solidFill>
                  <a:schemeClr val="accent1"/>
                </a:solidFill>
              </a:rPr>
              <a:t>working</a:t>
            </a:r>
            <a:r>
              <a:rPr lang="nb-NO" sz="1600" dirty="0">
                <a:solidFill>
                  <a:schemeClr val="accent1"/>
                </a:solidFill>
              </a:rPr>
              <a:t> </a:t>
            </a:r>
            <a:r>
              <a:rPr lang="nb-NO" sz="1600" dirty="0" err="1">
                <a:solidFill>
                  <a:schemeClr val="accent1"/>
                </a:solidFill>
              </a:rPr>
              <a:t>groups</a:t>
            </a:r>
            <a:r>
              <a:rPr lang="nb-NO" sz="1600" dirty="0">
                <a:solidFill>
                  <a:schemeClr val="accent1"/>
                </a:solidFill>
              </a:rPr>
              <a:t> in </a:t>
            </a:r>
            <a:r>
              <a:rPr lang="nb-NO" sz="1600" dirty="0" err="1">
                <a:solidFill>
                  <a:schemeClr val="accent1"/>
                </a:solidFill>
              </a:rPr>
              <a:t>the</a:t>
            </a:r>
            <a:r>
              <a:rPr lang="nb-NO" sz="1600" dirty="0">
                <a:solidFill>
                  <a:schemeClr val="accent1"/>
                </a:solidFill>
              </a:rPr>
              <a:t> EU system </a:t>
            </a:r>
          </a:p>
        </p:txBody>
      </p:sp>
      <p:sp>
        <p:nvSpPr>
          <p:cNvPr id="28" name="Bindepunkt 27">
            <a:extLst>
              <a:ext uri="{FF2B5EF4-FFF2-40B4-BE49-F238E27FC236}">
                <a16:creationId xmlns:a16="http://schemas.microsoft.com/office/drawing/2014/main" id="{532AE233-0013-4207-0E39-6512E536CAD2}"/>
              </a:ext>
            </a:extLst>
          </p:cNvPr>
          <p:cNvSpPr/>
          <p:nvPr/>
        </p:nvSpPr>
        <p:spPr>
          <a:xfrm>
            <a:off x="6495654" y="3038475"/>
            <a:ext cx="138831" cy="85725"/>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29" name="Bindepunkt 28">
            <a:extLst>
              <a:ext uri="{FF2B5EF4-FFF2-40B4-BE49-F238E27FC236}">
                <a16:creationId xmlns:a16="http://schemas.microsoft.com/office/drawing/2014/main" id="{BA4F1FCE-E964-55E2-B2D5-A4D267AE4EF6}"/>
              </a:ext>
            </a:extLst>
          </p:cNvPr>
          <p:cNvSpPr/>
          <p:nvPr/>
        </p:nvSpPr>
        <p:spPr>
          <a:xfrm>
            <a:off x="6356823" y="4059518"/>
            <a:ext cx="138831" cy="85725"/>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Tree>
    <p:extLst>
      <p:ext uri="{BB962C8B-B14F-4D97-AF65-F5344CB8AC3E}">
        <p14:creationId xmlns:p14="http://schemas.microsoft.com/office/powerpoint/2010/main" val="3077449802"/>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descr="Internettfellesskap med heldekkende fyll">
            <a:extLst>
              <a:ext uri="{FF2B5EF4-FFF2-40B4-BE49-F238E27FC236}">
                <a16:creationId xmlns:a16="http://schemas.microsoft.com/office/drawing/2014/main" id="{A64997A2-0E71-47FC-480E-9DCC33B46FD7}"/>
              </a:ext>
            </a:extLst>
          </p:cNvPr>
          <p:cNvSpPr/>
          <p:nvPr/>
        </p:nvSpPr>
        <p:spPr>
          <a:xfrm>
            <a:off x="4769764" y="225953"/>
            <a:ext cx="751946" cy="523816"/>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nb-NO" sz="900"/>
          </a:p>
        </p:txBody>
      </p:sp>
      <p:pic>
        <p:nvPicPr>
          <p:cNvPr id="8" name="Bilde 7">
            <a:extLst>
              <a:ext uri="{FF2B5EF4-FFF2-40B4-BE49-F238E27FC236}">
                <a16:creationId xmlns:a16="http://schemas.microsoft.com/office/drawing/2014/main" id="{782F7B3A-2C74-68A1-2CF7-69D2D1AE3464}"/>
              </a:ext>
            </a:extLst>
          </p:cNvPr>
          <p:cNvPicPr>
            <a:picLocks noChangeAspect="1"/>
          </p:cNvPicPr>
          <p:nvPr/>
        </p:nvPicPr>
        <p:blipFill>
          <a:blip r:embed="rId5"/>
          <a:stretch>
            <a:fillRect/>
          </a:stretch>
        </p:blipFill>
        <p:spPr>
          <a:xfrm rot="470921">
            <a:off x="557604" y="1339143"/>
            <a:ext cx="5457048" cy="5110627"/>
          </a:xfrm>
          <a:prstGeom prst="rect">
            <a:avLst/>
          </a:prstGeom>
        </p:spPr>
      </p:pic>
      <p:pic>
        <p:nvPicPr>
          <p:cNvPr id="15" name="Bilde 14">
            <a:extLst>
              <a:ext uri="{FF2B5EF4-FFF2-40B4-BE49-F238E27FC236}">
                <a16:creationId xmlns:a16="http://schemas.microsoft.com/office/drawing/2014/main" id="{9101F3EC-1C3B-AD8E-D501-2FB2BC0CCDA7}"/>
              </a:ext>
            </a:extLst>
          </p:cNvPr>
          <p:cNvPicPr>
            <a:picLocks noChangeAspect="1"/>
          </p:cNvPicPr>
          <p:nvPr/>
        </p:nvPicPr>
        <p:blipFill>
          <a:blip r:embed="rId6"/>
          <a:stretch>
            <a:fillRect/>
          </a:stretch>
        </p:blipFill>
        <p:spPr>
          <a:xfrm rot="20976905">
            <a:off x="2576149" y="1252750"/>
            <a:ext cx="4540639" cy="5042702"/>
          </a:xfrm>
          <a:prstGeom prst="rect">
            <a:avLst/>
          </a:prstGeom>
        </p:spPr>
      </p:pic>
      <p:sp>
        <p:nvSpPr>
          <p:cNvPr id="17" name="TekstSylinder 16">
            <a:extLst>
              <a:ext uri="{FF2B5EF4-FFF2-40B4-BE49-F238E27FC236}">
                <a16:creationId xmlns:a16="http://schemas.microsoft.com/office/drawing/2014/main" id="{51485907-BBFC-61F9-2880-6F95FDD903E8}"/>
              </a:ext>
            </a:extLst>
          </p:cNvPr>
          <p:cNvSpPr txBox="1"/>
          <p:nvPr/>
        </p:nvSpPr>
        <p:spPr>
          <a:xfrm>
            <a:off x="5521710" y="306609"/>
            <a:ext cx="1924622" cy="369332"/>
          </a:xfrm>
          <a:prstGeom prst="rect">
            <a:avLst/>
          </a:prstGeom>
          <a:noFill/>
        </p:spPr>
        <p:txBody>
          <a:bodyPr wrap="square" rtlCol="0">
            <a:spAutoFit/>
          </a:bodyPr>
          <a:lstStyle/>
          <a:p>
            <a:r>
              <a:rPr lang="nb-NO" b="1" dirty="0" err="1">
                <a:solidFill>
                  <a:schemeClr val="accent1"/>
                </a:solidFill>
              </a:rPr>
              <a:t>Communication</a:t>
            </a:r>
            <a:endParaRPr lang="nb-NO" b="1" dirty="0">
              <a:solidFill>
                <a:schemeClr val="accent1"/>
              </a:solidFill>
            </a:endParaRPr>
          </a:p>
        </p:txBody>
      </p:sp>
      <p:pic>
        <p:nvPicPr>
          <p:cNvPr id="13" name="Bilde 12">
            <a:extLst>
              <a:ext uri="{FF2B5EF4-FFF2-40B4-BE49-F238E27FC236}">
                <a16:creationId xmlns:a16="http://schemas.microsoft.com/office/drawing/2014/main" id="{6F3558AE-6657-D398-82AE-985EA0A4DC8A}"/>
              </a:ext>
            </a:extLst>
          </p:cNvPr>
          <p:cNvPicPr>
            <a:picLocks noChangeAspect="1"/>
          </p:cNvPicPr>
          <p:nvPr/>
        </p:nvPicPr>
        <p:blipFill>
          <a:blip r:embed="rId7"/>
          <a:stretch>
            <a:fillRect/>
          </a:stretch>
        </p:blipFill>
        <p:spPr>
          <a:xfrm rot="946986">
            <a:off x="5176510" y="1412360"/>
            <a:ext cx="4584734" cy="4723482"/>
          </a:xfrm>
          <a:prstGeom prst="rect">
            <a:avLst/>
          </a:prstGeom>
        </p:spPr>
      </p:pic>
      <p:pic>
        <p:nvPicPr>
          <p:cNvPr id="11" name="Bilde 10">
            <a:extLst>
              <a:ext uri="{FF2B5EF4-FFF2-40B4-BE49-F238E27FC236}">
                <a16:creationId xmlns:a16="http://schemas.microsoft.com/office/drawing/2014/main" id="{2072F7B7-85A7-05D4-76F6-71392D758B9D}"/>
              </a:ext>
            </a:extLst>
          </p:cNvPr>
          <p:cNvPicPr>
            <a:picLocks noChangeAspect="1"/>
          </p:cNvPicPr>
          <p:nvPr/>
        </p:nvPicPr>
        <p:blipFill>
          <a:blip r:embed="rId8"/>
          <a:stretch>
            <a:fillRect/>
          </a:stretch>
        </p:blipFill>
        <p:spPr>
          <a:xfrm rot="21337651">
            <a:off x="7432294" y="2681300"/>
            <a:ext cx="4284858" cy="3840627"/>
          </a:xfrm>
          <a:prstGeom prst="rect">
            <a:avLst/>
          </a:prstGeom>
        </p:spPr>
      </p:pic>
    </p:spTree>
    <p:extLst>
      <p:ext uri="{BB962C8B-B14F-4D97-AF65-F5344CB8AC3E}">
        <p14:creationId xmlns:p14="http://schemas.microsoft.com/office/powerpoint/2010/main" val="2424793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2E4AECB4-32BC-2459-73CE-242A8642EA77}"/>
              </a:ext>
            </a:extLst>
          </p:cNvPr>
          <p:cNvPicPr>
            <a:picLocks noChangeAspect="1"/>
          </p:cNvPicPr>
          <p:nvPr/>
        </p:nvPicPr>
        <p:blipFill>
          <a:blip r:embed="rId2"/>
          <a:stretch>
            <a:fillRect/>
          </a:stretch>
        </p:blipFill>
        <p:spPr>
          <a:xfrm>
            <a:off x="120650" y="1098614"/>
            <a:ext cx="11950700" cy="4660772"/>
          </a:xfrm>
          <a:prstGeom prst="rect">
            <a:avLst/>
          </a:prstGeom>
          <a:noFill/>
        </p:spPr>
      </p:pic>
      <p:sp>
        <p:nvSpPr>
          <p:cNvPr id="8" name="TekstSylinder 7">
            <a:extLst>
              <a:ext uri="{FF2B5EF4-FFF2-40B4-BE49-F238E27FC236}">
                <a16:creationId xmlns:a16="http://schemas.microsoft.com/office/drawing/2014/main" id="{38172CD8-26B8-82C0-85EF-BC6251B39BD4}"/>
              </a:ext>
            </a:extLst>
          </p:cNvPr>
          <p:cNvSpPr txBox="1"/>
          <p:nvPr/>
        </p:nvSpPr>
        <p:spPr>
          <a:xfrm>
            <a:off x="7977109" y="206980"/>
            <a:ext cx="3950912" cy="341632"/>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1" u="none" strike="noStrike" kern="1200" cap="none" spc="0" normalizeH="0" baseline="0" noProof="0" dirty="0">
                <a:ln>
                  <a:noFill/>
                </a:ln>
                <a:solidFill>
                  <a:srgbClr val="FF0000"/>
                </a:solidFill>
                <a:effectLst/>
                <a:uLnTx/>
                <a:uFillTx/>
                <a:latin typeface="Calibri" charset="0"/>
                <a:ea typeface="+mn-ea"/>
                <a:cs typeface="Calibri" charset="0"/>
                <a:hlinkClick r:id="rId3"/>
              </a:rPr>
              <a:t>EU's Funding &amp; Tender portal: </a:t>
            </a:r>
            <a:r>
              <a:rPr kumimoji="0" lang="en-GB" sz="1800" b="0" i="1" u="none" strike="noStrike" kern="1200" cap="none" spc="0" normalizeH="0" baseline="0" noProof="0" dirty="0" err="1">
                <a:ln>
                  <a:noFill/>
                </a:ln>
                <a:solidFill>
                  <a:srgbClr val="FF0000"/>
                </a:solidFill>
                <a:effectLst/>
                <a:uLnTx/>
                <a:uFillTx/>
                <a:latin typeface="Calibri" charset="0"/>
                <a:ea typeface="+mn-ea"/>
                <a:cs typeface="Calibri" charset="0"/>
                <a:hlinkClick r:id="rId3"/>
              </a:rPr>
              <a:t>klikk</a:t>
            </a:r>
            <a:r>
              <a:rPr kumimoji="0" lang="en-GB" sz="1800" b="0" i="1" u="none" strike="noStrike" kern="1200" cap="none" spc="0" normalizeH="0" baseline="0" noProof="0" dirty="0">
                <a:ln>
                  <a:noFill/>
                </a:ln>
                <a:solidFill>
                  <a:srgbClr val="FF0000"/>
                </a:solidFill>
                <a:effectLst/>
                <a:uLnTx/>
                <a:uFillTx/>
                <a:latin typeface="Calibri" charset="0"/>
                <a:ea typeface="+mn-ea"/>
                <a:cs typeface="Calibri" charset="0"/>
                <a:hlinkClick r:id="rId3"/>
              </a:rPr>
              <a:t> her</a:t>
            </a:r>
            <a:endParaRPr kumimoji="0" lang="en-GB" sz="1800" b="0" i="1" u="none" strike="noStrike" kern="1200" cap="none" spc="0" normalizeH="0" baseline="0" noProof="0" dirty="0">
              <a:ln>
                <a:noFill/>
              </a:ln>
              <a:solidFill>
                <a:srgbClr val="FF0000"/>
              </a:solidFill>
              <a:effectLst/>
              <a:uLnTx/>
              <a:uFillTx/>
              <a:latin typeface="Calibri" charset="0"/>
              <a:ea typeface="+mn-ea"/>
              <a:cs typeface="Calibri" charset="0"/>
            </a:endParaRPr>
          </a:p>
        </p:txBody>
      </p:sp>
    </p:spTree>
    <p:extLst>
      <p:ext uri="{BB962C8B-B14F-4D97-AF65-F5344CB8AC3E}">
        <p14:creationId xmlns:p14="http://schemas.microsoft.com/office/powerpoint/2010/main" val="201792075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12AD6716-A388-97E6-E9BC-48E3977CB9CD}"/>
              </a:ext>
            </a:extLst>
          </p:cNvPr>
          <p:cNvPicPr>
            <a:picLocks noChangeAspect="1"/>
          </p:cNvPicPr>
          <p:nvPr/>
        </p:nvPicPr>
        <p:blipFill>
          <a:blip r:embed="rId2"/>
          <a:stretch>
            <a:fillRect/>
          </a:stretch>
        </p:blipFill>
        <p:spPr>
          <a:xfrm>
            <a:off x="5309941" y="39675"/>
            <a:ext cx="6627593" cy="6778649"/>
          </a:xfrm>
          <a:prstGeom prst="rect">
            <a:avLst/>
          </a:prstGeom>
        </p:spPr>
      </p:pic>
      <p:sp>
        <p:nvSpPr>
          <p:cNvPr id="11" name="TekstSylinder 10">
            <a:extLst>
              <a:ext uri="{FF2B5EF4-FFF2-40B4-BE49-F238E27FC236}">
                <a16:creationId xmlns:a16="http://schemas.microsoft.com/office/drawing/2014/main" id="{000C79C8-100A-4643-A75B-173E64E04353}"/>
              </a:ext>
            </a:extLst>
          </p:cNvPr>
          <p:cNvSpPr txBox="1"/>
          <p:nvPr/>
        </p:nvSpPr>
        <p:spPr>
          <a:xfrm>
            <a:off x="455175" y="2736501"/>
            <a:ext cx="5110738" cy="1384995"/>
          </a:xfrm>
          <a:prstGeom prst="rect">
            <a:avLst/>
          </a:prstGeom>
          <a:noFill/>
        </p:spPr>
        <p:txBody>
          <a:bodyPr wrap="square">
            <a:spAutoFit/>
          </a:bodyPr>
          <a:lstStyle/>
          <a:p>
            <a:pPr marL="285750" indent="-285750" algn="l">
              <a:buFont typeface="Arial" panose="020B0604020202020204" pitchFamily="34" charset="0"/>
              <a:buChar char="•"/>
            </a:pPr>
            <a:r>
              <a:rPr lang="nb-NO" sz="2800" dirty="0"/>
              <a:t>PIC – </a:t>
            </a:r>
            <a:r>
              <a:rPr lang="nb-NO" sz="2800" dirty="0" err="1"/>
              <a:t>number</a:t>
            </a:r>
            <a:endParaRPr lang="nb-NO" sz="2800" dirty="0"/>
          </a:p>
          <a:p>
            <a:pPr algn="l"/>
            <a:r>
              <a:rPr lang="nb-NO" sz="2800" b="0" i="0" dirty="0">
                <a:effectLst/>
              </a:rPr>
              <a:t>(</a:t>
            </a:r>
            <a:r>
              <a:rPr lang="nb-NO" sz="2800" b="0" i="0" dirty="0" err="1">
                <a:effectLst/>
              </a:rPr>
              <a:t>Participant</a:t>
            </a:r>
            <a:r>
              <a:rPr lang="nb-NO" sz="2800" b="0" i="0" dirty="0">
                <a:effectLst/>
              </a:rPr>
              <a:t> </a:t>
            </a:r>
            <a:r>
              <a:rPr lang="nb-NO" sz="2800" b="0" i="0" dirty="0" err="1">
                <a:effectLst/>
              </a:rPr>
              <a:t>Identification</a:t>
            </a:r>
            <a:r>
              <a:rPr lang="nb-NO" sz="2800" b="0" i="0" dirty="0">
                <a:effectLst/>
              </a:rPr>
              <a:t> Code) </a:t>
            </a:r>
            <a:r>
              <a:rPr lang="nb-NO" sz="2800" b="0" i="0" dirty="0">
                <a:solidFill>
                  <a:srgbClr val="4A4A4A"/>
                </a:solidFill>
                <a:effectLst/>
                <a:hlinkClick r:id="rId3"/>
              </a:rPr>
              <a:t>link</a:t>
            </a:r>
            <a:endParaRPr lang="nb-NO" sz="2800" b="0" i="0" dirty="0">
              <a:solidFill>
                <a:srgbClr val="4A4A4A"/>
              </a:solidFill>
              <a:effectLst/>
            </a:endParaRPr>
          </a:p>
        </p:txBody>
      </p:sp>
    </p:spTree>
    <p:extLst>
      <p:ext uri="{BB962C8B-B14F-4D97-AF65-F5344CB8AC3E}">
        <p14:creationId xmlns:p14="http://schemas.microsoft.com/office/powerpoint/2010/main" val="257409226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ktangel 45">
            <a:extLst>
              <a:ext uri="{FF2B5EF4-FFF2-40B4-BE49-F238E27FC236}">
                <a16:creationId xmlns:a16="http://schemas.microsoft.com/office/drawing/2014/main" id="{5EA15BAA-FAB4-4F7F-BC03-0C0E0130EE15}"/>
              </a:ext>
            </a:extLst>
          </p:cNvPr>
          <p:cNvSpPr/>
          <p:nvPr/>
        </p:nvSpPr>
        <p:spPr>
          <a:xfrm>
            <a:off x="7639928" y="1"/>
            <a:ext cx="2287287" cy="685317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ktangel 44">
            <a:extLst>
              <a:ext uri="{FF2B5EF4-FFF2-40B4-BE49-F238E27FC236}">
                <a16:creationId xmlns:a16="http://schemas.microsoft.com/office/drawing/2014/main" id="{D86A70CB-C585-46D1-A6A5-E1425AC1EA67}"/>
              </a:ext>
            </a:extLst>
          </p:cNvPr>
          <p:cNvSpPr/>
          <p:nvPr/>
        </p:nvSpPr>
        <p:spPr>
          <a:xfrm>
            <a:off x="4170761" y="-5335"/>
            <a:ext cx="3448050" cy="683992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ktangel 43">
            <a:extLst>
              <a:ext uri="{FF2B5EF4-FFF2-40B4-BE49-F238E27FC236}">
                <a16:creationId xmlns:a16="http://schemas.microsoft.com/office/drawing/2014/main" id="{C6B691FC-CED4-4ECA-BBBB-FF1ADFC07383}"/>
              </a:ext>
            </a:extLst>
          </p:cNvPr>
          <p:cNvSpPr/>
          <p:nvPr/>
        </p:nvSpPr>
        <p:spPr>
          <a:xfrm>
            <a:off x="2031289" y="0"/>
            <a:ext cx="2155581" cy="6858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ktangel 42">
            <a:extLst>
              <a:ext uri="{FF2B5EF4-FFF2-40B4-BE49-F238E27FC236}">
                <a16:creationId xmlns:a16="http://schemas.microsoft.com/office/drawing/2014/main" id="{623C5C58-04DF-40FD-A7E8-4AD1C513CD43}"/>
              </a:ext>
            </a:extLst>
          </p:cNvPr>
          <p:cNvSpPr/>
          <p:nvPr/>
        </p:nvSpPr>
        <p:spPr>
          <a:xfrm>
            <a:off x="1" y="0"/>
            <a:ext cx="2046210" cy="685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ktangel 10">
            <a:extLst>
              <a:ext uri="{FF2B5EF4-FFF2-40B4-BE49-F238E27FC236}">
                <a16:creationId xmlns:a16="http://schemas.microsoft.com/office/drawing/2014/main" id="{8BCF1CEB-F9E7-43C5-9943-AFB2E1607FA7}"/>
              </a:ext>
            </a:extLst>
          </p:cNvPr>
          <p:cNvSpPr/>
          <p:nvPr/>
        </p:nvSpPr>
        <p:spPr>
          <a:xfrm>
            <a:off x="2496557" y="5882407"/>
            <a:ext cx="6890101" cy="970767"/>
          </a:xfrm>
          <a:prstGeom prst="rect">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rogrammes | rep-srpska">
            <a:extLst>
              <a:ext uri="{FF2B5EF4-FFF2-40B4-BE49-F238E27FC236}">
                <a16:creationId xmlns:a16="http://schemas.microsoft.com/office/drawing/2014/main" id="{1B93168A-AA65-4128-845D-F621F88E0A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50" y="161173"/>
            <a:ext cx="1882911" cy="11801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pcoming Launch of InvestEU &amp; info session">
            <a:extLst>
              <a:ext uri="{FF2B5EF4-FFF2-40B4-BE49-F238E27FC236}">
                <a16:creationId xmlns:a16="http://schemas.microsoft.com/office/drawing/2014/main" id="{63C1A9A7-776C-4D9E-A674-665B66836E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3435" y="161173"/>
            <a:ext cx="2046210" cy="11801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idrag – Innovayt">
            <a:extLst>
              <a:ext uri="{FF2B5EF4-FFF2-40B4-BE49-F238E27FC236}">
                <a16:creationId xmlns:a16="http://schemas.microsoft.com/office/drawing/2014/main" id="{FED3E1A7-3293-40EA-B5F1-D263E16721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4623" y="132914"/>
            <a:ext cx="2155581" cy="12071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mmission launches first calls for proposals under the Digital Europe  Programme | Digital Skills &amp; Jobs Platform">
            <a:extLst>
              <a:ext uri="{FF2B5EF4-FFF2-40B4-BE49-F238E27FC236}">
                <a16:creationId xmlns:a16="http://schemas.microsoft.com/office/drawing/2014/main" id="{C32C9FC7-0EA0-427B-9016-7DD6A544FA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4873" y="161173"/>
            <a:ext cx="2107380" cy="118013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U defence gets a boost as the European Defence Fund becomes a reality">
            <a:extLst>
              <a:ext uri="{FF2B5EF4-FFF2-40B4-BE49-F238E27FC236}">
                <a16:creationId xmlns:a16="http://schemas.microsoft.com/office/drawing/2014/main" id="{6F571C42-F5DD-474B-A838-BF709C8A96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10750" y="160767"/>
            <a:ext cx="2033262" cy="119755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orizon Europe missions: a new approach to research and innovation -  Euromontana">
            <a:extLst>
              <a:ext uri="{FF2B5EF4-FFF2-40B4-BE49-F238E27FC236}">
                <a16:creationId xmlns:a16="http://schemas.microsoft.com/office/drawing/2014/main" id="{2BB16D26-0AAD-4F9F-8770-8024472C7F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7539" y="3711791"/>
            <a:ext cx="2612954" cy="134131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orizon Europe: the New EU Research and Innovation Programme | EURAXESS">
            <a:extLst>
              <a:ext uri="{FF2B5EF4-FFF2-40B4-BE49-F238E27FC236}">
                <a16:creationId xmlns:a16="http://schemas.microsoft.com/office/drawing/2014/main" id="{1745327E-563B-4F1C-BE68-E901EDE0D8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32177" y="1766430"/>
            <a:ext cx="3226650" cy="167199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w w w . p v - i m p a c t . e u Workshop: Financing PV manufacturing in  Europe using IPCEI Report">
            <a:extLst>
              <a:ext uri="{FF2B5EF4-FFF2-40B4-BE49-F238E27FC236}">
                <a16:creationId xmlns:a16="http://schemas.microsoft.com/office/drawing/2014/main" id="{8B33FD66-6FDE-4CDE-B6F8-E6F949ABCB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26881" y="5923143"/>
            <a:ext cx="1637101" cy="916777"/>
          </a:xfrm>
          <a:prstGeom prst="rect">
            <a:avLst/>
          </a:prstGeom>
          <a:noFill/>
          <a:extLst>
            <a:ext uri="{909E8E84-426E-40DD-AFC4-6F175D3DCCD1}">
              <a14:hiddenFill xmlns:a14="http://schemas.microsoft.com/office/drawing/2010/main">
                <a:solidFill>
                  <a:srgbClr val="FFFFFF"/>
                </a:solidFill>
              </a14:hiddenFill>
            </a:ext>
          </a:extLst>
        </p:spPr>
      </p:pic>
      <p:sp>
        <p:nvSpPr>
          <p:cNvPr id="40" name="TekstSylinder 39">
            <a:extLst>
              <a:ext uri="{FF2B5EF4-FFF2-40B4-BE49-F238E27FC236}">
                <a16:creationId xmlns:a16="http://schemas.microsoft.com/office/drawing/2014/main" id="{6DC8FE73-0C98-4AEE-BC07-35DDB5306778}"/>
              </a:ext>
            </a:extLst>
          </p:cNvPr>
          <p:cNvSpPr txBox="1"/>
          <p:nvPr/>
        </p:nvSpPr>
        <p:spPr>
          <a:xfrm>
            <a:off x="4453935" y="5986133"/>
            <a:ext cx="3120589" cy="830997"/>
          </a:xfrm>
          <a:prstGeom prst="rect">
            <a:avLst/>
          </a:prstGeom>
          <a:noFill/>
        </p:spPr>
        <p:txBody>
          <a:bodyPr wrap="square">
            <a:spAutoFit/>
          </a:bodyPr>
          <a:lstStyle/>
          <a:p>
            <a:r>
              <a:rPr lang="en-GB" sz="800" i="0">
                <a:effectLst/>
                <a:latin typeface="arial" panose="020B0604020202020204" pitchFamily="34" charset="0"/>
              </a:rPr>
              <a:t>IPCEI are large-scale European consortia in key strategic value chains featuring tightly connected company projects. IPCEI features projects with a dedicated focus on Research and Development as well as First Industrial Deployment (FID). </a:t>
            </a:r>
          </a:p>
          <a:p>
            <a:r>
              <a:rPr lang="en-GB" sz="800" i="0">
                <a:effectLst/>
                <a:latin typeface="arial" panose="020B0604020202020204" pitchFamily="34" charset="0"/>
              </a:rPr>
              <a:t>An IPCEI requires the approval of the European Commission under state aid law</a:t>
            </a:r>
            <a:endParaRPr lang="en-GB" sz="800"/>
          </a:p>
        </p:txBody>
      </p:sp>
      <p:sp>
        <p:nvSpPr>
          <p:cNvPr id="42" name="TekstSylinder 41">
            <a:extLst>
              <a:ext uri="{FF2B5EF4-FFF2-40B4-BE49-F238E27FC236}">
                <a16:creationId xmlns:a16="http://schemas.microsoft.com/office/drawing/2014/main" id="{752A7B6C-2B5C-4EE6-A94B-8678E1DAD424}"/>
              </a:ext>
            </a:extLst>
          </p:cNvPr>
          <p:cNvSpPr txBox="1"/>
          <p:nvPr/>
        </p:nvSpPr>
        <p:spPr>
          <a:xfrm>
            <a:off x="7580942" y="5972880"/>
            <a:ext cx="1318800" cy="338554"/>
          </a:xfrm>
          <a:prstGeom prst="rect">
            <a:avLst/>
          </a:prstGeom>
          <a:noFill/>
          <a:ln w="3175">
            <a:solidFill>
              <a:schemeClr val="tx1"/>
            </a:solidFill>
            <a:prstDash val="lgDash"/>
          </a:ln>
        </p:spPr>
        <p:txBody>
          <a:bodyPr wrap="square">
            <a:spAutoFit/>
          </a:bodyPr>
          <a:lstStyle/>
          <a:p>
            <a:r>
              <a:rPr lang="en-GB" sz="800" i="0">
                <a:effectLst/>
                <a:latin typeface="arial" panose="020B0604020202020204" pitchFamily="34" charset="0"/>
              </a:rPr>
              <a:t>IPCEI </a:t>
            </a:r>
            <a:r>
              <a:rPr lang="en-GB" sz="800" b="0" i="0">
                <a:solidFill>
                  <a:srgbClr val="202124"/>
                </a:solidFill>
                <a:effectLst/>
                <a:latin typeface="arial" panose="020B0604020202020204" pitchFamily="34" charset="0"/>
              </a:rPr>
              <a:t>≠ EU </a:t>
            </a:r>
            <a:r>
              <a:rPr lang="en-GB" sz="800" i="0">
                <a:effectLst/>
                <a:latin typeface="arial" panose="020B0604020202020204" pitchFamily="34" charset="0"/>
              </a:rPr>
              <a:t>funding</a:t>
            </a:r>
          </a:p>
          <a:p>
            <a:r>
              <a:rPr lang="en-GB" sz="800" i="0">
                <a:effectLst/>
                <a:latin typeface="arial" panose="020B0604020202020204" pitchFamily="34" charset="0"/>
              </a:rPr>
              <a:t>IPCEI = national funding</a:t>
            </a:r>
            <a:endParaRPr lang="en-GB" sz="800"/>
          </a:p>
        </p:txBody>
      </p:sp>
      <p:cxnSp>
        <p:nvCxnSpPr>
          <p:cNvPr id="13" name="Rett pilkobling 12">
            <a:extLst>
              <a:ext uri="{FF2B5EF4-FFF2-40B4-BE49-F238E27FC236}">
                <a16:creationId xmlns:a16="http://schemas.microsoft.com/office/drawing/2014/main" id="{144F23EC-65F6-48FC-A440-530349E1E2F0}"/>
              </a:ext>
            </a:extLst>
          </p:cNvPr>
          <p:cNvCxnSpPr>
            <a:cxnSpLocks/>
          </p:cNvCxnSpPr>
          <p:nvPr/>
        </p:nvCxnSpPr>
        <p:spPr>
          <a:xfrm flipV="1">
            <a:off x="5932413" y="3462629"/>
            <a:ext cx="0" cy="181600"/>
          </a:xfrm>
          <a:prstGeom prst="straightConnector1">
            <a:avLst/>
          </a:prstGeom>
          <a:ln w="1905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49" name="Rett pilkobling 48">
            <a:extLst>
              <a:ext uri="{FF2B5EF4-FFF2-40B4-BE49-F238E27FC236}">
                <a16:creationId xmlns:a16="http://schemas.microsoft.com/office/drawing/2014/main" id="{DA7B2D37-23C2-47ED-B2ED-77CB2C984C6C}"/>
              </a:ext>
            </a:extLst>
          </p:cNvPr>
          <p:cNvCxnSpPr>
            <a:cxnSpLocks/>
          </p:cNvCxnSpPr>
          <p:nvPr/>
        </p:nvCxnSpPr>
        <p:spPr>
          <a:xfrm flipH="1" flipV="1">
            <a:off x="5910895" y="1537400"/>
            <a:ext cx="6418" cy="173457"/>
          </a:xfrm>
          <a:prstGeom prst="straightConnector1">
            <a:avLst/>
          </a:prstGeom>
          <a:ln w="19050">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26" name="TekstSylinder 25">
            <a:extLst>
              <a:ext uri="{FF2B5EF4-FFF2-40B4-BE49-F238E27FC236}">
                <a16:creationId xmlns:a16="http://schemas.microsoft.com/office/drawing/2014/main" id="{7821BFCF-317F-4D70-9320-88FD9C5AF615}"/>
              </a:ext>
            </a:extLst>
          </p:cNvPr>
          <p:cNvSpPr txBox="1"/>
          <p:nvPr/>
        </p:nvSpPr>
        <p:spPr>
          <a:xfrm>
            <a:off x="19966" y="1624141"/>
            <a:ext cx="2019024" cy="5262979"/>
          </a:xfrm>
          <a:prstGeom prst="rect">
            <a:avLst/>
          </a:prstGeom>
          <a:noFill/>
        </p:spPr>
        <p:txBody>
          <a:bodyPr wrap="square" lIns="91440" tIns="45720" rIns="91440" bIns="45720" rtlCol="0" anchor="t">
            <a:spAutoFit/>
          </a:bodyPr>
          <a:lstStyle/>
          <a:p>
            <a:r>
              <a:rPr lang="en-GB" sz="800">
                <a:latin typeface="Arial"/>
                <a:ea typeface="+mn-lt"/>
                <a:cs typeface="+mn-lt"/>
              </a:rPr>
              <a:t>COSME – EU's </a:t>
            </a:r>
            <a:r>
              <a:rPr lang="en-GB" sz="800" i="0">
                <a:effectLst/>
                <a:latin typeface="Arial"/>
                <a:ea typeface="+mn-lt"/>
                <a:cs typeface="+mn-lt"/>
              </a:rPr>
              <a:t>programme for the </a:t>
            </a:r>
            <a:r>
              <a:rPr lang="en-GB" sz="800" b="1" i="0">
                <a:effectLst/>
                <a:latin typeface="Arial"/>
                <a:ea typeface="+mn-lt"/>
                <a:cs typeface="+mn-lt"/>
              </a:rPr>
              <a:t>Competitiveness of Small and Medium-sized Enterprises</a:t>
            </a:r>
            <a:r>
              <a:rPr lang="en-GB" sz="800" i="0">
                <a:effectLst/>
                <a:latin typeface="Arial"/>
                <a:ea typeface="+mn-lt"/>
                <a:cs typeface="+mn-lt"/>
              </a:rPr>
              <a:t> </a:t>
            </a:r>
            <a:r>
              <a:rPr lang="en-GB" sz="800">
                <a:latin typeface="Arial"/>
                <a:ea typeface="+mn-lt"/>
                <a:cs typeface="+mn-lt"/>
              </a:rPr>
              <a:t>is part of EU's </a:t>
            </a:r>
            <a:r>
              <a:rPr lang="en-GB" sz="800" b="1">
                <a:latin typeface="Arial"/>
                <a:ea typeface="+mn-lt"/>
                <a:cs typeface="+mn-lt"/>
              </a:rPr>
              <a:t>Single Market Programme </a:t>
            </a:r>
            <a:r>
              <a:rPr lang="en-GB" sz="800" i="0">
                <a:effectLst/>
                <a:latin typeface="Arial"/>
                <a:ea typeface="+mn-lt"/>
                <a:cs typeface="+mn-lt"/>
              </a:rPr>
              <a:t>with </a:t>
            </a:r>
            <a:r>
              <a:rPr lang="en-GB" sz="800">
                <a:latin typeface="Arial"/>
                <a:ea typeface="+mn-lt"/>
                <a:cs typeface="+mn-lt"/>
              </a:rPr>
              <a:t>a </a:t>
            </a:r>
            <a:r>
              <a:rPr kumimoji="0" lang="en-GB" sz="800" b="0" i="0" u="none" strike="noStrike" cap="none" normalizeH="0" baseline="0">
                <a:ln>
                  <a:noFill/>
                </a:ln>
                <a:effectLst/>
                <a:latin typeface="Arial"/>
                <a:ea typeface="+mn-lt"/>
                <a:cs typeface="+mn-lt"/>
              </a:rPr>
              <a:t>€4 billion </a:t>
            </a:r>
            <a:r>
              <a:rPr lang="en-GB" sz="800">
                <a:latin typeface="Arial"/>
                <a:ea typeface="+mn-lt"/>
                <a:cs typeface="+mn-lt"/>
              </a:rPr>
              <a:t>budget </a:t>
            </a:r>
            <a:r>
              <a:rPr kumimoji="0" lang="en-GB" sz="800" b="0" i="0" u="none" strike="noStrike" cap="none" normalizeH="0" baseline="0">
                <a:ln>
                  <a:noFill/>
                </a:ln>
                <a:effectLst/>
                <a:latin typeface="Arial"/>
                <a:ea typeface="+mn-lt"/>
                <a:cs typeface="+mn-lt"/>
              </a:rPr>
              <a:t>for the </a:t>
            </a:r>
            <a:r>
              <a:rPr lang="en-GB" sz="800">
                <a:latin typeface="Arial"/>
                <a:ea typeface="+mn-lt"/>
                <a:cs typeface="+mn-lt"/>
              </a:rPr>
              <a:t>programme </a:t>
            </a:r>
            <a:r>
              <a:rPr kumimoji="0" lang="en-GB" sz="800" b="0" i="0" u="none" strike="noStrike" cap="none" normalizeH="0" baseline="0">
                <a:ln>
                  <a:noFill/>
                </a:ln>
                <a:effectLst/>
                <a:latin typeface="Arial"/>
                <a:ea typeface="+mn-lt"/>
                <a:cs typeface="+mn-lt"/>
              </a:rPr>
              <a:t>period </a:t>
            </a:r>
            <a:r>
              <a:rPr lang="en-GB" sz="800">
                <a:latin typeface="Arial"/>
                <a:ea typeface="+mn-lt"/>
                <a:cs typeface="+mn-lt"/>
              </a:rPr>
              <a:t>of </a:t>
            </a:r>
            <a:r>
              <a:rPr kumimoji="0" lang="en-GB" sz="800" b="0" i="0" u="none" strike="noStrike" cap="none" normalizeH="0" baseline="0">
                <a:ln>
                  <a:noFill/>
                </a:ln>
                <a:effectLst/>
                <a:latin typeface="Arial"/>
                <a:ea typeface="+mn-lt"/>
                <a:cs typeface="+mn-lt"/>
              </a:rPr>
              <a:t>2021-2027, of which €1 billion </a:t>
            </a:r>
            <a:r>
              <a:rPr lang="en-GB" sz="800">
                <a:latin typeface="Arial"/>
                <a:ea typeface="+mn-lt"/>
                <a:cs typeface="+mn-lt"/>
              </a:rPr>
              <a:t>is allocated to </a:t>
            </a:r>
            <a:r>
              <a:rPr kumimoji="0" lang="en-GB" sz="800" b="0" i="0" u="none" strike="noStrike" cap="none" normalizeH="0" baseline="0">
                <a:ln>
                  <a:noFill/>
                </a:ln>
                <a:effectLst/>
                <a:latin typeface="Arial"/>
                <a:ea typeface="+mn-lt"/>
                <a:cs typeface="+mn-lt"/>
              </a:rPr>
              <a:t>COSME.</a:t>
            </a:r>
            <a:r>
              <a:rPr lang="en-GB" sz="800">
                <a:latin typeface="Arial"/>
                <a:ea typeface="+mn-lt"/>
                <a:cs typeface="+mn-lt"/>
              </a:rPr>
              <a:t> </a:t>
            </a:r>
            <a:endParaRPr lang="en-US">
              <a:latin typeface="Arial"/>
              <a:cs typeface="Arial"/>
            </a:endParaRPr>
          </a:p>
          <a:p>
            <a:endParaRPr lang="en-GB" sz="800">
              <a:latin typeface="Arial"/>
              <a:ea typeface="+mn-lt"/>
              <a:cs typeface="+mn-lt"/>
            </a:endParaRPr>
          </a:p>
          <a:p>
            <a:r>
              <a:rPr lang="en-GB" sz="800">
                <a:latin typeface="Arial"/>
                <a:ea typeface="+mn-lt"/>
                <a:cs typeface="+mn-lt"/>
              </a:rPr>
              <a:t>COSME will provide various forms of support to businesses in particular SMEs to: </a:t>
            </a:r>
            <a:endParaRPr lang="en-GB">
              <a:latin typeface="Arial"/>
              <a:ea typeface="+mn-lt"/>
              <a:cs typeface="+mn-lt"/>
            </a:endParaRPr>
          </a:p>
          <a:p>
            <a:r>
              <a:rPr lang="en-GB" sz="800">
                <a:latin typeface="Arial"/>
                <a:ea typeface="+mn-lt"/>
                <a:cs typeface="+mn-lt"/>
              </a:rPr>
              <a:t>- foster a favourable business environment and entrepreneurial culture</a:t>
            </a:r>
            <a:endParaRPr lang="en-GB">
              <a:latin typeface="Arial"/>
              <a:ea typeface="+mn-lt"/>
              <a:cs typeface="+mn-lt"/>
            </a:endParaRPr>
          </a:p>
          <a:p>
            <a:r>
              <a:rPr lang="en-GB" sz="800">
                <a:latin typeface="Arial"/>
                <a:ea typeface="+mn-lt"/>
                <a:cs typeface="+mn-lt"/>
              </a:rPr>
              <a:t>- facilitate access to markets</a:t>
            </a:r>
            <a:endParaRPr lang="en-GB">
              <a:latin typeface="Arial"/>
              <a:cs typeface="Calibri" panose="020F0502020204030204"/>
            </a:endParaRPr>
          </a:p>
          <a:p>
            <a:r>
              <a:rPr lang="en-GB" sz="800">
                <a:latin typeface="Arial"/>
                <a:ea typeface="+mn-lt"/>
                <a:cs typeface="+mn-lt"/>
              </a:rPr>
              <a:t>- reduce administrative burden</a:t>
            </a:r>
            <a:endParaRPr lang="en-GB">
              <a:latin typeface="Arial"/>
              <a:cs typeface="Calibri" panose="020F0502020204030204"/>
            </a:endParaRPr>
          </a:p>
          <a:p>
            <a:r>
              <a:rPr lang="en-GB" sz="800">
                <a:latin typeface="Arial"/>
                <a:ea typeface="+mn-lt"/>
                <a:cs typeface="+mn-lt"/>
              </a:rPr>
              <a:t>- support uptake of innovation</a:t>
            </a:r>
            <a:endParaRPr lang="en-GB">
              <a:latin typeface="Arial"/>
              <a:cs typeface="Calibri" panose="020F0502020204030204"/>
            </a:endParaRPr>
          </a:p>
          <a:p>
            <a:r>
              <a:rPr lang="en-GB" sz="800">
                <a:latin typeface="Arial"/>
                <a:ea typeface="+mn-lt"/>
                <a:cs typeface="+mn-lt"/>
              </a:rPr>
              <a:t>- address global and societal challenges</a:t>
            </a:r>
            <a:endParaRPr lang="en-GB">
              <a:latin typeface="Arial"/>
              <a:cs typeface="Calibri" panose="020F0502020204030204"/>
            </a:endParaRPr>
          </a:p>
          <a:p>
            <a:pPr>
              <a:buFont typeface="Arial"/>
            </a:pPr>
            <a:endParaRPr lang="en-GB" sz="800">
              <a:latin typeface="Arial"/>
              <a:ea typeface="+mn-lt"/>
              <a:cs typeface="+mn-lt"/>
            </a:endParaRPr>
          </a:p>
          <a:p>
            <a:r>
              <a:rPr lang="en-GB" sz="800">
                <a:latin typeface="Arial"/>
                <a:ea typeface="+mn-lt"/>
                <a:cs typeface="+mn-lt"/>
              </a:rPr>
              <a:t>Approximately 40% of COSME’s budget is allocated towards the </a:t>
            </a:r>
            <a:r>
              <a:rPr lang="en-GB" sz="800" b="1">
                <a:latin typeface="Arial"/>
                <a:ea typeface="+mn-lt"/>
                <a:cs typeface="+mn-lt"/>
              </a:rPr>
              <a:t>Enterprise Europe Network</a:t>
            </a:r>
            <a:r>
              <a:rPr lang="en-GB" sz="800">
                <a:latin typeface="Arial"/>
                <a:ea typeface="+mn-lt"/>
                <a:cs typeface="+mn-lt"/>
              </a:rPr>
              <a:t> (EEN). Since its launch in 2008, EEN has played a crucial role in facilitating the access of European SMEs to the Single Market and third country markets and in providing growth-oriented, integrated business and innovation support services to help them compete.</a:t>
            </a:r>
            <a:r>
              <a:rPr lang="en-US" sz="800">
                <a:latin typeface="Arial"/>
                <a:ea typeface="+mn-lt"/>
                <a:cs typeface="+mn-lt"/>
              </a:rPr>
              <a:t> </a:t>
            </a:r>
            <a:r>
              <a:rPr lang="en-GB" sz="800">
                <a:latin typeface="Arial"/>
                <a:ea typeface="+mn-lt"/>
                <a:cs typeface="+mn-lt"/>
              </a:rPr>
              <a:t>Innovation Norway is the national coordinator and provider of EEN services in Norway.</a:t>
            </a:r>
            <a:endParaRPr lang="en-GB">
              <a:latin typeface="Arial"/>
            </a:endParaRPr>
          </a:p>
          <a:p>
            <a:pPr algn="l"/>
            <a:endParaRPr lang="en-GB" sz="800" i="0">
              <a:effectLst/>
              <a:latin typeface="Arial" panose="020B0604020202020204" pitchFamily="34" charset="0"/>
              <a:cs typeface="Arial" panose="020B0604020202020204" pitchFamily="34" charset="0"/>
            </a:endParaRPr>
          </a:p>
          <a:p>
            <a:r>
              <a:rPr lang="en-GB" sz="800">
                <a:latin typeface="Arial"/>
                <a:ea typeface="+mn-lt"/>
                <a:cs typeface="+mn-lt"/>
              </a:rPr>
              <a:t>COSME also funds the </a:t>
            </a:r>
            <a:r>
              <a:rPr lang="en-GB" sz="800" b="1">
                <a:latin typeface="Arial"/>
                <a:ea typeface="+mn-lt"/>
                <a:cs typeface="+mn-lt"/>
              </a:rPr>
              <a:t>Joint Cluster Initiatives (EUROCLUSTERS),</a:t>
            </a:r>
            <a:r>
              <a:rPr lang="en-GB" sz="800">
                <a:latin typeface="Arial"/>
                <a:ea typeface="+mn-lt"/>
                <a:cs typeface="+mn-lt"/>
              </a:rPr>
              <a:t> around 30 cross-sectoral, interdisciplinary and transnational ‘</a:t>
            </a:r>
            <a:r>
              <a:rPr lang="en-GB" sz="800" err="1">
                <a:latin typeface="Arial"/>
                <a:ea typeface="+mn-lt"/>
                <a:cs typeface="+mn-lt"/>
              </a:rPr>
              <a:t>Euroclusters</a:t>
            </a:r>
            <a:r>
              <a:rPr lang="en-GB" sz="800">
                <a:latin typeface="Arial"/>
                <a:ea typeface="+mn-lt"/>
                <a:cs typeface="+mn-lt"/>
              </a:rPr>
              <a:t>’, that will support the implementation of EU’s New Industrial Strategy </a:t>
            </a:r>
            <a:r>
              <a:rPr lang="en-GB" sz="800" i="0">
                <a:effectLst/>
                <a:latin typeface="Arial"/>
                <a:ea typeface="+mn-lt"/>
                <a:cs typeface="+mn-lt"/>
              </a:rPr>
              <a:t>and SME </a:t>
            </a:r>
            <a:r>
              <a:rPr lang="en-GB" sz="800">
                <a:latin typeface="Arial"/>
                <a:ea typeface="+mn-lt"/>
                <a:cs typeface="+mn-lt"/>
              </a:rPr>
              <a:t>Strategy, by building resilience and accelerating Europe’s transition to a green and digital economy. </a:t>
            </a:r>
            <a:endParaRPr lang="en-GB"/>
          </a:p>
          <a:p>
            <a:pPr algn="l"/>
            <a:endParaRPr lang="en-GB" sz="800" i="0">
              <a:solidFill>
                <a:srgbClr val="404040"/>
              </a:solidFill>
              <a:effectLst/>
              <a:latin typeface="Arial" panose="020B0604020202020204" pitchFamily="34" charset="0"/>
              <a:cs typeface="Arial" panose="020B0604020202020204" pitchFamily="34" charset="0"/>
            </a:endParaRPr>
          </a:p>
        </p:txBody>
      </p:sp>
      <p:sp>
        <p:nvSpPr>
          <p:cNvPr id="55" name="TekstSylinder 54">
            <a:extLst>
              <a:ext uri="{FF2B5EF4-FFF2-40B4-BE49-F238E27FC236}">
                <a16:creationId xmlns:a16="http://schemas.microsoft.com/office/drawing/2014/main" id="{559A2495-2BDA-4595-8DEB-00F2A85F923C}"/>
              </a:ext>
            </a:extLst>
          </p:cNvPr>
          <p:cNvSpPr txBox="1"/>
          <p:nvPr/>
        </p:nvSpPr>
        <p:spPr>
          <a:xfrm>
            <a:off x="2031289" y="1620131"/>
            <a:ext cx="2213833" cy="4278094"/>
          </a:xfrm>
          <a:prstGeom prst="rect">
            <a:avLst/>
          </a:prstGeom>
          <a:noFill/>
        </p:spPr>
        <p:txBody>
          <a:bodyPr wrap="square" rtlCol="0">
            <a:spAutoFit/>
          </a:bodyPr>
          <a:lstStyle/>
          <a:p>
            <a:r>
              <a:rPr lang="en-GB" sz="800" b="0" i="0">
                <a:effectLst/>
                <a:latin typeface="Arial" panose="020B0604020202020204" pitchFamily="34" charset="0"/>
                <a:cs typeface="Arial" panose="020B0604020202020204" pitchFamily="34" charset="0"/>
              </a:rPr>
              <a:t>The promotion of recovery, green growth, employment and well-being across Europe, builds on the successful model of the Investment Plan for Europe, the Juncker Plan. It will bring together, under one roof, the European Fund for Strategic Investments and 13 other EU financial instruments.</a:t>
            </a:r>
          </a:p>
          <a:p>
            <a:r>
              <a:rPr lang="en-GB" sz="800" b="0" i="0">
                <a:effectLst/>
                <a:latin typeface="Arial" panose="020B0604020202020204" pitchFamily="34" charset="0"/>
                <a:cs typeface="Arial" panose="020B0604020202020204" pitchFamily="34" charset="0"/>
              </a:rPr>
              <a:t>Triggering more than €372 bill. in additional investment over the period 2021-27, the </a:t>
            </a:r>
            <a:r>
              <a:rPr lang="en-GB" sz="800" b="0" i="0" err="1">
                <a:effectLst/>
                <a:latin typeface="Arial" panose="020B0604020202020204" pitchFamily="34" charset="0"/>
                <a:cs typeface="Arial" panose="020B0604020202020204" pitchFamily="34" charset="0"/>
              </a:rPr>
              <a:t>InvestEU</a:t>
            </a:r>
            <a:r>
              <a:rPr lang="en-GB" sz="800" b="0" i="0">
                <a:effectLst/>
                <a:latin typeface="Arial" panose="020B0604020202020204" pitchFamily="34" charset="0"/>
                <a:cs typeface="Arial" panose="020B0604020202020204" pitchFamily="34" charset="0"/>
              </a:rPr>
              <a:t> Programme aims to give an additional boost to sustainable investment, innovation and job creation in Europe</a:t>
            </a:r>
            <a:r>
              <a:rPr lang="en-GB" sz="800">
                <a:latin typeface="Arial" panose="020B0604020202020204" pitchFamily="34" charset="0"/>
                <a:cs typeface="Arial" panose="020B0604020202020204" pitchFamily="34" charset="0"/>
              </a:rPr>
              <a:t>.</a:t>
            </a:r>
          </a:p>
          <a:p>
            <a:endParaRPr lang="en-GB" sz="800">
              <a:latin typeface="Arial" panose="020B0604020202020204" pitchFamily="34" charset="0"/>
              <a:cs typeface="Arial" panose="020B0604020202020204" pitchFamily="34" charset="0"/>
            </a:endParaRPr>
          </a:p>
          <a:p>
            <a:r>
              <a:rPr lang="en-GB" sz="800" b="0" i="0">
                <a:effectLst/>
                <a:latin typeface="Arial" panose="020B0604020202020204" pitchFamily="34" charset="0"/>
                <a:cs typeface="Arial" panose="020B0604020202020204" pitchFamily="34" charset="0"/>
              </a:rPr>
              <a:t>The </a:t>
            </a:r>
            <a:r>
              <a:rPr lang="en-GB" sz="800" b="0" i="0" err="1">
                <a:effectLst/>
                <a:latin typeface="Arial" panose="020B0604020202020204" pitchFamily="34" charset="0"/>
                <a:cs typeface="Arial" panose="020B0604020202020204" pitchFamily="34" charset="0"/>
              </a:rPr>
              <a:t>InvestEU</a:t>
            </a:r>
            <a:r>
              <a:rPr lang="en-GB" sz="800" b="0" i="0">
                <a:effectLst/>
                <a:latin typeface="Arial" panose="020B0604020202020204" pitchFamily="34" charset="0"/>
                <a:cs typeface="Arial" panose="020B0604020202020204" pitchFamily="34" charset="0"/>
              </a:rPr>
              <a:t> Programme supports the following 4 main policy areas: </a:t>
            </a:r>
          </a:p>
          <a:p>
            <a:endParaRPr lang="en-GB" sz="800">
              <a:latin typeface="Arial" panose="020B0604020202020204" pitchFamily="34" charset="0"/>
              <a:cs typeface="Arial" panose="020B0604020202020204" pitchFamily="34" charset="0"/>
            </a:endParaRPr>
          </a:p>
          <a:p>
            <a:r>
              <a:rPr lang="en-GB" sz="800">
                <a:latin typeface="Arial" panose="020B0604020202020204" pitchFamily="34" charset="0"/>
                <a:cs typeface="Arial" panose="020B0604020202020204" pitchFamily="34" charset="0"/>
              </a:rPr>
              <a:t>• </a:t>
            </a:r>
            <a:r>
              <a:rPr lang="en-GB" sz="800" b="1">
                <a:effectLst/>
                <a:latin typeface="Arial" panose="020B0604020202020204" pitchFamily="34" charset="0"/>
                <a:cs typeface="Arial" panose="020B0604020202020204" pitchFamily="34" charset="0"/>
              </a:rPr>
              <a:t>Sustainable infrastructure</a:t>
            </a:r>
          </a:p>
          <a:p>
            <a:r>
              <a:rPr lang="en-GB" sz="800" b="0" i="0">
                <a:effectLst/>
                <a:latin typeface="Arial" panose="020B0604020202020204" pitchFamily="34" charset="0"/>
                <a:cs typeface="Arial" panose="020B0604020202020204" pitchFamily="34" charset="0"/>
              </a:rPr>
              <a:t>Transport, energy, supply and processing of raw materials, t</a:t>
            </a:r>
            <a:r>
              <a:rPr lang="en-GB" sz="800">
                <a:effectLst/>
                <a:latin typeface="Arial" panose="020B0604020202020204" pitchFamily="34" charset="0"/>
                <a:cs typeface="Arial" panose="020B0604020202020204" pitchFamily="34" charset="0"/>
              </a:rPr>
              <a:t>ourism, digital connectivity and access including in rural areas</a:t>
            </a:r>
            <a:endParaRPr lang="en-GB" sz="800" b="1">
              <a:effectLst/>
              <a:latin typeface="Arial" panose="020B0604020202020204" pitchFamily="34" charset="0"/>
              <a:cs typeface="Arial" panose="020B0604020202020204" pitchFamily="34" charset="0"/>
            </a:endParaRPr>
          </a:p>
          <a:p>
            <a:r>
              <a:rPr lang="en-GB" sz="800">
                <a:latin typeface="Arial" panose="020B0604020202020204" pitchFamily="34" charset="0"/>
                <a:cs typeface="Arial" panose="020B0604020202020204" pitchFamily="34" charset="0"/>
              </a:rPr>
              <a:t>• </a:t>
            </a:r>
            <a:r>
              <a:rPr lang="en-GB" sz="800" b="1">
                <a:effectLst/>
                <a:latin typeface="Arial" panose="020B0604020202020204" pitchFamily="34" charset="0"/>
                <a:cs typeface="Arial" panose="020B0604020202020204" pitchFamily="34" charset="0"/>
              </a:rPr>
              <a:t>Research, innovation and digitisation</a:t>
            </a:r>
          </a:p>
          <a:p>
            <a:r>
              <a:rPr lang="en-GB" sz="800">
                <a:effectLst/>
                <a:latin typeface="Arial" panose="020B0604020202020204" pitchFamily="34" charset="0"/>
                <a:cs typeface="Arial" panose="020B0604020202020204" pitchFamily="34" charset="0"/>
              </a:rPr>
              <a:t>Research, product development, innovation activities,</a:t>
            </a:r>
            <a:r>
              <a:rPr lang="en-GB" sz="800" b="0" i="0">
                <a:effectLst/>
                <a:latin typeface="Arial" panose="020B0604020202020204" pitchFamily="34" charset="0"/>
                <a:cs typeface="Arial" panose="020B0604020202020204" pitchFamily="34" charset="0"/>
              </a:rPr>
              <a:t> transfer of technologies, scaling up of innovative companies </a:t>
            </a:r>
            <a:endParaRPr lang="en-GB" sz="800" b="1">
              <a:effectLst/>
              <a:latin typeface="Arial" panose="020B0604020202020204" pitchFamily="34" charset="0"/>
              <a:cs typeface="Arial" panose="020B0604020202020204" pitchFamily="34" charset="0"/>
            </a:endParaRPr>
          </a:p>
          <a:p>
            <a:r>
              <a:rPr lang="en-GB" sz="800">
                <a:latin typeface="Arial" panose="020B0604020202020204" pitchFamily="34" charset="0"/>
                <a:cs typeface="Arial" panose="020B0604020202020204" pitchFamily="34" charset="0"/>
              </a:rPr>
              <a:t>• </a:t>
            </a:r>
            <a:r>
              <a:rPr lang="en-GB" sz="800" b="1">
                <a:effectLst/>
                <a:latin typeface="Arial" panose="020B0604020202020204" pitchFamily="34" charset="0"/>
                <a:cs typeface="Arial" panose="020B0604020202020204" pitchFamily="34" charset="0"/>
              </a:rPr>
              <a:t>SMEs</a:t>
            </a:r>
          </a:p>
          <a:p>
            <a:r>
              <a:rPr lang="en-GB" sz="800" b="0" i="0">
                <a:effectLst/>
                <a:latin typeface="Arial" panose="020B0604020202020204" pitchFamily="34" charset="0"/>
                <a:cs typeface="Arial" panose="020B0604020202020204" pitchFamily="34" charset="0"/>
              </a:rPr>
              <a:t>Access to and availability of finance primarily for SMEs</a:t>
            </a:r>
            <a:r>
              <a:rPr lang="en-GB" sz="800" b="1" i="0">
                <a:latin typeface="Arial" panose="020B0604020202020204" pitchFamily="34" charset="0"/>
                <a:cs typeface="Arial" panose="020B0604020202020204" pitchFamily="34" charset="0"/>
              </a:rPr>
              <a:t> (</a:t>
            </a:r>
            <a:r>
              <a:rPr lang="en-GB" sz="800" b="0" i="0">
                <a:effectLst/>
                <a:latin typeface="Arial" panose="020B0604020202020204" pitchFamily="34" charset="0"/>
                <a:cs typeface="Arial" panose="020B0604020202020204" pitchFamily="34" charset="0"/>
              </a:rPr>
              <a:t>cultural and creative sectors</a:t>
            </a:r>
            <a:r>
              <a:rPr lang="en-GB" sz="800" b="1" i="0">
                <a:latin typeface="Arial" panose="020B0604020202020204" pitchFamily="34" charset="0"/>
                <a:cs typeface="Arial" panose="020B0604020202020204" pitchFamily="34" charset="0"/>
              </a:rPr>
              <a:t>),</a:t>
            </a:r>
          </a:p>
          <a:p>
            <a:r>
              <a:rPr lang="en-GB" sz="800" b="0" i="0">
                <a:effectLst/>
                <a:latin typeface="Arial" panose="020B0604020202020204" pitchFamily="34" charset="0"/>
                <a:cs typeface="Arial" panose="020B0604020202020204" pitchFamily="34" charset="0"/>
              </a:rPr>
              <a:t>SMEs in difficulty significant risks due to the Covid-19 pandemic</a:t>
            </a:r>
            <a:endParaRPr lang="en-GB" sz="800" b="1">
              <a:effectLst/>
              <a:latin typeface="Arial" panose="020B0604020202020204" pitchFamily="34" charset="0"/>
              <a:cs typeface="Arial" panose="020B0604020202020204" pitchFamily="34" charset="0"/>
            </a:endParaRPr>
          </a:p>
          <a:p>
            <a:r>
              <a:rPr lang="en-GB" sz="800">
                <a:latin typeface="Arial" panose="020B0604020202020204" pitchFamily="34" charset="0"/>
                <a:cs typeface="Arial" panose="020B0604020202020204" pitchFamily="34" charset="0"/>
              </a:rPr>
              <a:t>• </a:t>
            </a:r>
            <a:r>
              <a:rPr lang="en-GB" sz="800" b="1">
                <a:effectLst/>
                <a:latin typeface="Arial" panose="020B0604020202020204" pitchFamily="34" charset="0"/>
                <a:cs typeface="Arial" panose="020B0604020202020204" pitchFamily="34" charset="0"/>
              </a:rPr>
              <a:t>Social investment and skills</a:t>
            </a:r>
          </a:p>
          <a:p>
            <a:r>
              <a:rPr lang="en-GB" sz="800" b="0" i="0">
                <a:effectLst/>
                <a:latin typeface="Arial" panose="020B0604020202020204" pitchFamily="34" charset="0"/>
                <a:cs typeface="Arial" panose="020B0604020202020204" pitchFamily="34" charset="0"/>
              </a:rPr>
              <a:t>Social innovation</a:t>
            </a:r>
            <a:r>
              <a:rPr lang="en-GB" sz="800" b="1" i="0">
                <a:latin typeface="Arial" panose="020B0604020202020204" pitchFamily="34" charset="0"/>
                <a:cs typeface="Arial" panose="020B0604020202020204" pitchFamily="34" charset="0"/>
              </a:rPr>
              <a:t>, h</a:t>
            </a:r>
            <a:r>
              <a:rPr lang="en-GB" sz="800">
                <a:effectLst/>
                <a:latin typeface="Arial" panose="020B0604020202020204" pitchFamily="34" charset="0"/>
                <a:cs typeface="Arial" panose="020B0604020202020204" pitchFamily="34" charset="0"/>
              </a:rPr>
              <a:t>ealth and long-term care, microfinance, more</a:t>
            </a:r>
            <a:endParaRPr lang="en-GB" sz="800" b="1">
              <a:effectLst/>
              <a:latin typeface="Arial" panose="020B0604020202020204" pitchFamily="34" charset="0"/>
              <a:cs typeface="Arial" panose="020B0604020202020204" pitchFamily="34" charset="0"/>
            </a:endParaRPr>
          </a:p>
          <a:p>
            <a:endParaRPr lang="en-GB" sz="800">
              <a:latin typeface="Arial" panose="020B0604020202020204" pitchFamily="34" charset="0"/>
              <a:cs typeface="Arial" panose="020B0604020202020204" pitchFamily="34" charset="0"/>
            </a:endParaRPr>
          </a:p>
        </p:txBody>
      </p:sp>
      <p:sp>
        <p:nvSpPr>
          <p:cNvPr id="56" name="TekstSylinder 55">
            <a:extLst>
              <a:ext uri="{FF2B5EF4-FFF2-40B4-BE49-F238E27FC236}">
                <a16:creationId xmlns:a16="http://schemas.microsoft.com/office/drawing/2014/main" id="{6117FBCC-6398-41C4-8AFC-ED221BF9CF8B}"/>
              </a:ext>
            </a:extLst>
          </p:cNvPr>
          <p:cNvSpPr txBox="1"/>
          <p:nvPr/>
        </p:nvSpPr>
        <p:spPr>
          <a:xfrm>
            <a:off x="7609949" y="1663898"/>
            <a:ext cx="2381473" cy="4154984"/>
          </a:xfrm>
          <a:prstGeom prst="rect">
            <a:avLst/>
          </a:prstGeom>
          <a:noFill/>
        </p:spPr>
        <p:txBody>
          <a:bodyPr wrap="square" rtlCol="0">
            <a:spAutoFit/>
          </a:bodyPr>
          <a:lstStyle/>
          <a:p>
            <a:r>
              <a:rPr lang="en-GB" sz="800" b="0" i="0">
                <a:solidFill>
                  <a:schemeClr val="bg1"/>
                </a:solidFill>
                <a:effectLst/>
                <a:latin typeface="arial" panose="020B0604020202020204" pitchFamily="34" charset="0"/>
              </a:rPr>
              <a:t>Bringing digital technology to businesses, citizens and public administrations</a:t>
            </a:r>
          </a:p>
          <a:p>
            <a:r>
              <a:rPr lang="en-GB" sz="800" b="0" i="0">
                <a:solidFill>
                  <a:schemeClr val="bg1"/>
                </a:solidFill>
                <a:effectLst/>
                <a:latin typeface="arial" panose="020B0604020202020204" pitchFamily="34" charset="0"/>
              </a:rPr>
              <a:t>Digital technology and infrastructure have a critical role in EU’s citizens lives. The pandemic highlighted not only how much we rely on our technology to be available to us, but also how important it is for Europe not to be dependent on systems and solutions coming from other regions of the world. </a:t>
            </a:r>
          </a:p>
          <a:p>
            <a:endParaRPr lang="en-GB" sz="800" b="0" i="0">
              <a:solidFill>
                <a:schemeClr val="bg1"/>
              </a:solidFill>
              <a:effectLst/>
              <a:latin typeface="arial" panose="020B0604020202020204" pitchFamily="34" charset="0"/>
            </a:endParaRPr>
          </a:p>
          <a:p>
            <a:r>
              <a:rPr lang="en-GB" sz="800" b="0" i="0">
                <a:solidFill>
                  <a:schemeClr val="bg1"/>
                </a:solidFill>
                <a:effectLst/>
                <a:latin typeface="arial" panose="020B0604020202020204" pitchFamily="34" charset="0"/>
              </a:rPr>
              <a:t>The Digital Europe Programme will provide strategic funding to answer these challenges, supporting projects in five key capacity areas:</a:t>
            </a:r>
          </a:p>
          <a:p>
            <a:endParaRPr lang="en-GB" sz="800" b="0" i="0">
              <a:solidFill>
                <a:schemeClr val="bg1"/>
              </a:solidFill>
              <a:effectLst/>
              <a:latin typeface="arial" panose="020B0604020202020204" pitchFamily="34" charset="0"/>
            </a:endParaRPr>
          </a:p>
          <a:p>
            <a:r>
              <a:rPr lang="en-GB" sz="800" b="1">
                <a:solidFill>
                  <a:schemeClr val="bg1"/>
                </a:solidFill>
                <a:latin typeface="Arial" panose="020B0604020202020204" pitchFamily="34" charset="0"/>
                <a:cs typeface="Arial" panose="020B0604020202020204" pitchFamily="34" charset="0"/>
              </a:rPr>
              <a:t>• </a:t>
            </a:r>
            <a:r>
              <a:rPr lang="en-GB" sz="800" b="1" i="0">
                <a:solidFill>
                  <a:schemeClr val="bg1"/>
                </a:solidFill>
                <a:effectLst/>
                <a:latin typeface="arial" panose="020B0604020202020204" pitchFamily="34" charset="0"/>
              </a:rPr>
              <a:t>supercomputing, </a:t>
            </a:r>
            <a:r>
              <a:rPr lang="en-GB" sz="800" b="1">
                <a:solidFill>
                  <a:schemeClr val="bg1"/>
                </a:solidFill>
                <a:latin typeface="Arial" panose="020B0604020202020204" pitchFamily="34" charset="0"/>
                <a:cs typeface="Arial" panose="020B0604020202020204" pitchFamily="34" charset="0"/>
              </a:rPr>
              <a:t>• </a:t>
            </a:r>
            <a:r>
              <a:rPr lang="en-GB" sz="800" b="1" i="0">
                <a:solidFill>
                  <a:schemeClr val="bg1"/>
                </a:solidFill>
                <a:effectLst/>
                <a:latin typeface="arial" panose="020B0604020202020204" pitchFamily="34" charset="0"/>
              </a:rPr>
              <a:t>artificial intelligence,</a:t>
            </a:r>
          </a:p>
          <a:p>
            <a:r>
              <a:rPr lang="en-GB" sz="800" b="1">
                <a:solidFill>
                  <a:schemeClr val="bg1"/>
                </a:solidFill>
                <a:latin typeface="Arial" panose="020B0604020202020204" pitchFamily="34" charset="0"/>
                <a:cs typeface="Arial" panose="020B0604020202020204" pitchFamily="34" charset="0"/>
              </a:rPr>
              <a:t>• </a:t>
            </a:r>
            <a:r>
              <a:rPr lang="en-GB" sz="800" b="1" i="0">
                <a:solidFill>
                  <a:schemeClr val="bg1"/>
                </a:solidFill>
                <a:effectLst/>
                <a:latin typeface="arial" panose="020B0604020202020204" pitchFamily="34" charset="0"/>
              </a:rPr>
              <a:t>cybersecurity, </a:t>
            </a:r>
            <a:r>
              <a:rPr lang="en-GB" sz="800" b="1">
                <a:solidFill>
                  <a:schemeClr val="bg1"/>
                </a:solidFill>
                <a:latin typeface="Arial" panose="020B0604020202020204" pitchFamily="34" charset="0"/>
                <a:cs typeface="Arial" panose="020B0604020202020204" pitchFamily="34" charset="0"/>
              </a:rPr>
              <a:t>• </a:t>
            </a:r>
            <a:r>
              <a:rPr lang="en-GB" sz="800" b="1" i="0">
                <a:solidFill>
                  <a:schemeClr val="bg1"/>
                </a:solidFill>
                <a:effectLst/>
                <a:latin typeface="arial" panose="020B0604020202020204" pitchFamily="34" charset="0"/>
              </a:rPr>
              <a:t>advanced digital skills, </a:t>
            </a:r>
          </a:p>
          <a:p>
            <a:r>
              <a:rPr lang="en-GB" sz="800" b="1">
                <a:solidFill>
                  <a:schemeClr val="bg1"/>
                </a:solidFill>
                <a:latin typeface="Arial" panose="020B0604020202020204" pitchFamily="34" charset="0"/>
                <a:cs typeface="Arial" panose="020B0604020202020204" pitchFamily="34" charset="0"/>
              </a:rPr>
              <a:t>• </a:t>
            </a:r>
            <a:r>
              <a:rPr lang="en-GB" sz="800" b="1" i="0">
                <a:solidFill>
                  <a:schemeClr val="bg1"/>
                </a:solidFill>
                <a:effectLst/>
                <a:latin typeface="arial" panose="020B0604020202020204" pitchFamily="34" charset="0"/>
              </a:rPr>
              <a:t>ensuring use of digital technologies across the economy and society, incl. through Digital Innovation Hubs (EDIH)</a:t>
            </a:r>
          </a:p>
          <a:p>
            <a:endParaRPr lang="en-GB" sz="800" b="0" i="0">
              <a:solidFill>
                <a:schemeClr val="bg1"/>
              </a:solidFill>
              <a:effectLst/>
              <a:latin typeface="arial" panose="020B0604020202020204" pitchFamily="34" charset="0"/>
            </a:endParaRPr>
          </a:p>
          <a:p>
            <a:r>
              <a:rPr lang="en-GB" sz="800" b="0" i="0">
                <a:solidFill>
                  <a:schemeClr val="bg1"/>
                </a:solidFill>
                <a:effectLst/>
                <a:latin typeface="arial" panose="020B0604020202020204" pitchFamily="34" charset="0"/>
              </a:rPr>
              <a:t>A budget of €7.5 </a:t>
            </a:r>
            <a:r>
              <a:rPr lang="en-GB" sz="800" b="0" i="0">
                <a:solidFill>
                  <a:schemeClr val="bg1"/>
                </a:solidFill>
                <a:effectLst/>
                <a:latin typeface="Arial" panose="020B0604020202020204" pitchFamily="34" charset="0"/>
                <a:cs typeface="Arial" panose="020B0604020202020204" pitchFamily="34" charset="0"/>
              </a:rPr>
              <a:t>bill.</a:t>
            </a:r>
            <a:r>
              <a:rPr lang="en-GB" sz="800" b="0" i="0">
                <a:solidFill>
                  <a:schemeClr val="bg1"/>
                </a:solidFill>
                <a:effectLst/>
                <a:latin typeface="arial" panose="020B0604020202020204" pitchFamily="34" charset="0"/>
              </a:rPr>
              <a:t> aims to accelerate the economic recovery and shape the digital transformation of Europe’s society and economy, bringing benefits to everyone, but in particular to SME’s.</a:t>
            </a:r>
          </a:p>
          <a:p>
            <a:r>
              <a:rPr lang="en-GB" sz="800" b="0" i="0">
                <a:solidFill>
                  <a:schemeClr val="bg1"/>
                </a:solidFill>
                <a:effectLst/>
                <a:latin typeface="arial" panose="020B0604020202020204" pitchFamily="34" charset="0"/>
              </a:rPr>
              <a:t>The Programme will complement the funding available through other EU programmes, such as the Horizon Europe and the Connecting Europe Facility for digital infrastructure, the Recovery and Resilience Facility and the Structural funds. It is a part of the next long-term EU budget, the Multiannual Financial Framework 2021-2027.</a:t>
            </a:r>
            <a:endParaRPr lang="en-GB" sz="800">
              <a:solidFill>
                <a:schemeClr val="bg1"/>
              </a:solidFill>
            </a:endParaRPr>
          </a:p>
        </p:txBody>
      </p:sp>
      <p:sp>
        <p:nvSpPr>
          <p:cNvPr id="57" name="TekstSylinder 56">
            <a:extLst>
              <a:ext uri="{FF2B5EF4-FFF2-40B4-BE49-F238E27FC236}">
                <a16:creationId xmlns:a16="http://schemas.microsoft.com/office/drawing/2014/main" id="{54EA05A2-7018-4982-A823-B4EE056A73D9}"/>
              </a:ext>
            </a:extLst>
          </p:cNvPr>
          <p:cNvSpPr txBox="1"/>
          <p:nvPr/>
        </p:nvSpPr>
        <p:spPr>
          <a:xfrm>
            <a:off x="9978272" y="1670641"/>
            <a:ext cx="2209395" cy="1815882"/>
          </a:xfrm>
          <a:prstGeom prst="rect">
            <a:avLst/>
          </a:prstGeom>
          <a:noFill/>
        </p:spPr>
        <p:txBody>
          <a:bodyPr wrap="square" rtlCol="0">
            <a:spAutoFit/>
          </a:bodyPr>
          <a:lstStyle/>
          <a:p>
            <a:r>
              <a:rPr lang="en-GB" sz="800" b="0" i="0">
                <a:solidFill>
                  <a:schemeClr val="bg1"/>
                </a:solidFill>
                <a:effectLst/>
                <a:latin typeface="Arial" panose="020B0604020202020204" pitchFamily="34" charset="0"/>
                <a:cs typeface="Arial" panose="020B0604020202020204" pitchFamily="34" charset="0"/>
              </a:rPr>
              <a:t>The EDF is a component of the EU’s Common Security and Defence Policy which aims to coordinate and increase national investment in defence research and improve interoperability between national armed force. </a:t>
            </a:r>
            <a:r>
              <a:rPr lang="en-GB" sz="800">
                <a:solidFill>
                  <a:schemeClr val="bg1"/>
                </a:solidFill>
                <a:latin typeface="Arial" panose="020B0604020202020204" pitchFamily="34" charset="0"/>
                <a:cs typeface="Arial" panose="020B0604020202020204" pitchFamily="34" charset="0"/>
              </a:rPr>
              <a:t>C</a:t>
            </a:r>
            <a:r>
              <a:rPr lang="en-GB" sz="800" b="0" i="0">
                <a:solidFill>
                  <a:schemeClr val="bg1"/>
                </a:solidFill>
                <a:effectLst/>
                <a:latin typeface="Arial" panose="020B0604020202020204" pitchFamily="34" charset="0"/>
                <a:cs typeface="Arial" panose="020B0604020202020204" pitchFamily="34" charset="0"/>
              </a:rPr>
              <a:t>ooperation among companies and research actors of all sizes and geographic origin in the Union are funded. A budget of close to €8 billion for 2021-2027 is dedicated to the European Defence Fund. €2.7 billion to fund </a:t>
            </a:r>
            <a:r>
              <a:rPr lang="en-GB" sz="800" b="1" i="0">
                <a:solidFill>
                  <a:schemeClr val="bg1"/>
                </a:solidFill>
                <a:effectLst/>
                <a:latin typeface="Arial" panose="020B0604020202020204" pitchFamily="34" charset="0"/>
                <a:cs typeface="Arial" panose="020B0604020202020204" pitchFamily="34" charset="0"/>
              </a:rPr>
              <a:t>collaborative defence research</a:t>
            </a:r>
            <a:r>
              <a:rPr lang="en-GB" sz="800" b="0" i="0">
                <a:solidFill>
                  <a:schemeClr val="bg1"/>
                </a:solidFill>
                <a:effectLst/>
                <a:latin typeface="Arial" panose="020B0604020202020204" pitchFamily="34" charset="0"/>
                <a:cs typeface="Arial" panose="020B0604020202020204" pitchFamily="34" charset="0"/>
              </a:rPr>
              <a:t> and €5.3 billion euros to fund collaborative </a:t>
            </a:r>
            <a:r>
              <a:rPr lang="en-GB" sz="800" b="1" i="0">
                <a:solidFill>
                  <a:schemeClr val="bg1"/>
                </a:solidFill>
                <a:effectLst/>
                <a:latin typeface="Arial" panose="020B0604020202020204" pitchFamily="34" charset="0"/>
                <a:cs typeface="Arial" panose="020B0604020202020204" pitchFamily="34" charset="0"/>
              </a:rPr>
              <a:t>capability development projects </a:t>
            </a:r>
            <a:r>
              <a:rPr lang="en-GB" sz="800" b="0" i="0">
                <a:solidFill>
                  <a:schemeClr val="bg1"/>
                </a:solidFill>
                <a:effectLst/>
                <a:latin typeface="Arial" panose="020B0604020202020204" pitchFamily="34" charset="0"/>
                <a:cs typeface="Arial" panose="020B0604020202020204" pitchFamily="34" charset="0"/>
              </a:rPr>
              <a:t>complementing national contributions.</a:t>
            </a:r>
            <a:endParaRPr lang="en-GB" sz="800">
              <a:solidFill>
                <a:schemeClr val="bg1"/>
              </a:solidFill>
              <a:latin typeface="Arial" panose="020B0604020202020204" pitchFamily="34" charset="0"/>
              <a:cs typeface="Arial" panose="020B0604020202020204" pitchFamily="34" charset="0"/>
            </a:endParaRPr>
          </a:p>
        </p:txBody>
      </p:sp>
      <p:sp>
        <p:nvSpPr>
          <p:cNvPr id="25" name="Rektangel 24">
            <a:extLst>
              <a:ext uri="{FF2B5EF4-FFF2-40B4-BE49-F238E27FC236}">
                <a16:creationId xmlns:a16="http://schemas.microsoft.com/office/drawing/2014/main" id="{0673F666-B77E-4987-B628-B03F0C40B3F4}"/>
              </a:ext>
            </a:extLst>
          </p:cNvPr>
          <p:cNvSpPr/>
          <p:nvPr/>
        </p:nvSpPr>
        <p:spPr>
          <a:xfrm>
            <a:off x="9927215" y="3493266"/>
            <a:ext cx="2264784" cy="337003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Innovation Fund: Commission announces planning of the next calls for  proposals">
            <a:extLst>
              <a:ext uri="{FF2B5EF4-FFF2-40B4-BE49-F238E27FC236}">
                <a16:creationId xmlns:a16="http://schemas.microsoft.com/office/drawing/2014/main" id="{05330604-D248-433B-99F1-12128DE948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80397" y="3534443"/>
            <a:ext cx="1158417" cy="770873"/>
          </a:xfrm>
          <a:prstGeom prst="rect">
            <a:avLst/>
          </a:prstGeom>
          <a:noFill/>
          <a:extLst>
            <a:ext uri="{909E8E84-426E-40DD-AFC4-6F175D3DCCD1}">
              <a14:hiddenFill xmlns:a14="http://schemas.microsoft.com/office/drawing/2010/main">
                <a:solidFill>
                  <a:srgbClr val="FFFFFF"/>
                </a:solidFill>
              </a14:hiddenFill>
            </a:ext>
          </a:extLst>
        </p:spPr>
      </p:pic>
      <p:sp>
        <p:nvSpPr>
          <p:cNvPr id="27" name="TekstSylinder 26">
            <a:extLst>
              <a:ext uri="{FF2B5EF4-FFF2-40B4-BE49-F238E27FC236}">
                <a16:creationId xmlns:a16="http://schemas.microsoft.com/office/drawing/2014/main" id="{502CE232-AB68-4CFF-917B-869E23FD6E00}"/>
              </a:ext>
            </a:extLst>
          </p:cNvPr>
          <p:cNvSpPr txBox="1"/>
          <p:nvPr/>
        </p:nvSpPr>
        <p:spPr>
          <a:xfrm>
            <a:off x="9969449" y="5167436"/>
            <a:ext cx="2287287" cy="1446550"/>
          </a:xfrm>
          <a:prstGeom prst="rect">
            <a:avLst/>
          </a:prstGeom>
          <a:noFill/>
        </p:spPr>
        <p:txBody>
          <a:bodyPr wrap="square" rtlCol="0">
            <a:spAutoFit/>
          </a:bodyPr>
          <a:lstStyle/>
          <a:p>
            <a:r>
              <a:rPr lang="nb-NO" sz="800" b="1" dirty="0">
                <a:latin typeface="Arial"/>
                <a:cs typeface="Arial"/>
              </a:rPr>
              <a:t>Small-</a:t>
            </a:r>
            <a:r>
              <a:rPr lang="nb-NO" sz="800" b="1" dirty="0" err="1">
                <a:latin typeface="Arial"/>
                <a:cs typeface="Arial"/>
              </a:rPr>
              <a:t>scale</a:t>
            </a:r>
            <a:r>
              <a:rPr lang="nb-NO" sz="800" b="1" dirty="0">
                <a:latin typeface="Arial"/>
                <a:cs typeface="Arial"/>
              </a:rPr>
              <a:t> </a:t>
            </a:r>
            <a:r>
              <a:rPr lang="nb-NO" sz="800" b="1" dirty="0" err="1">
                <a:latin typeface="Arial"/>
                <a:cs typeface="Arial"/>
              </a:rPr>
              <a:t>projects</a:t>
            </a:r>
            <a:r>
              <a:rPr lang="nb-NO" sz="800" b="1" dirty="0">
                <a:latin typeface="Arial"/>
                <a:cs typeface="Arial"/>
              </a:rPr>
              <a:t>: (CAPEX ≤</a:t>
            </a:r>
            <a:r>
              <a:rPr lang="en-GB" sz="800" b="1" i="0" dirty="0">
                <a:solidFill>
                  <a:srgbClr val="031633"/>
                </a:solidFill>
                <a:effectLst/>
                <a:latin typeface="Arial"/>
                <a:cs typeface="Arial"/>
              </a:rPr>
              <a:t> € </a:t>
            </a:r>
            <a:r>
              <a:rPr lang="en-GB" sz="800" b="1" dirty="0">
                <a:solidFill>
                  <a:srgbClr val="031633"/>
                </a:solidFill>
                <a:latin typeface="Arial"/>
                <a:cs typeface="Arial"/>
              </a:rPr>
              <a:t>20 </a:t>
            </a:r>
            <a:r>
              <a:rPr lang="en-GB" sz="800" b="1" i="0" dirty="0">
                <a:solidFill>
                  <a:srgbClr val="031633"/>
                </a:solidFill>
                <a:effectLst/>
                <a:latin typeface="Arial"/>
                <a:cs typeface="Arial"/>
              </a:rPr>
              <a:t>Mio.)</a:t>
            </a:r>
          </a:p>
          <a:p>
            <a:endParaRPr lang="en-GB" sz="800" b="0" i="0" dirty="0">
              <a:solidFill>
                <a:srgbClr val="031633"/>
              </a:solidFill>
              <a:effectLst/>
              <a:latin typeface="Arial"/>
              <a:cs typeface="Arial"/>
            </a:endParaRPr>
          </a:p>
          <a:p>
            <a:r>
              <a:rPr lang="nb-NO" sz="800" b="1" dirty="0">
                <a:latin typeface="Arial"/>
                <a:cs typeface="Arial"/>
              </a:rPr>
              <a:t>Medium-</a:t>
            </a:r>
            <a:r>
              <a:rPr lang="nb-NO" sz="800" b="1" dirty="0" err="1">
                <a:latin typeface="Arial"/>
                <a:cs typeface="Arial"/>
              </a:rPr>
              <a:t>scale</a:t>
            </a:r>
            <a:r>
              <a:rPr lang="nb-NO" sz="800" b="1" dirty="0">
                <a:latin typeface="Arial"/>
                <a:cs typeface="Arial"/>
              </a:rPr>
              <a:t> </a:t>
            </a:r>
            <a:r>
              <a:rPr lang="nb-NO" sz="800" b="1" dirty="0" err="1">
                <a:latin typeface="Arial"/>
                <a:cs typeface="Arial"/>
              </a:rPr>
              <a:t>proects</a:t>
            </a:r>
            <a:r>
              <a:rPr lang="nb-NO" sz="800" b="1" dirty="0">
                <a:latin typeface="Arial"/>
                <a:cs typeface="Arial"/>
              </a:rPr>
              <a:t>: (CAPEX  </a:t>
            </a:r>
            <a:r>
              <a:rPr lang="en-GB" sz="800" b="1" dirty="0">
                <a:solidFill>
                  <a:srgbClr val="031633"/>
                </a:solidFill>
                <a:latin typeface="Arial"/>
                <a:cs typeface="Arial"/>
              </a:rPr>
              <a:t>€20-100 Mio.)</a:t>
            </a:r>
            <a:endParaRPr lang="nb-NO" sz="800" b="1" dirty="0">
              <a:latin typeface="Arial"/>
              <a:cs typeface="Arial"/>
            </a:endParaRPr>
          </a:p>
          <a:p>
            <a:endParaRPr lang="nb-NO" sz="800" b="1" dirty="0">
              <a:latin typeface="Arial"/>
              <a:cs typeface="Arial"/>
            </a:endParaRPr>
          </a:p>
          <a:p>
            <a:r>
              <a:rPr lang="nb-NO" sz="800" b="1" dirty="0">
                <a:latin typeface="Arial"/>
                <a:cs typeface="Arial"/>
              </a:rPr>
              <a:t>Large-</a:t>
            </a:r>
            <a:r>
              <a:rPr lang="nb-NO" sz="800" b="1" dirty="0" err="1">
                <a:latin typeface="Arial"/>
                <a:cs typeface="Arial"/>
              </a:rPr>
              <a:t>scale</a:t>
            </a:r>
            <a:r>
              <a:rPr lang="nb-NO" sz="800" b="1" dirty="0">
                <a:latin typeface="Arial"/>
                <a:cs typeface="Arial"/>
              </a:rPr>
              <a:t> </a:t>
            </a:r>
            <a:r>
              <a:rPr lang="nb-NO" sz="800" b="1" dirty="0" err="1">
                <a:latin typeface="Arial"/>
                <a:cs typeface="Arial"/>
              </a:rPr>
              <a:t>projects</a:t>
            </a:r>
            <a:r>
              <a:rPr lang="nb-NO" sz="800" b="1" dirty="0">
                <a:latin typeface="Arial"/>
                <a:cs typeface="Arial"/>
              </a:rPr>
              <a:t>: (CAPEX  </a:t>
            </a:r>
            <a:r>
              <a:rPr lang="en-GB" sz="800" b="1" dirty="0">
                <a:solidFill>
                  <a:srgbClr val="031633"/>
                </a:solidFill>
                <a:latin typeface="Arial"/>
                <a:cs typeface="Arial"/>
              </a:rPr>
              <a:t>&gt; 100 </a:t>
            </a:r>
            <a:r>
              <a:rPr lang="en-GB" sz="800" b="1" i="0" dirty="0">
                <a:solidFill>
                  <a:srgbClr val="031633"/>
                </a:solidFill>
                <a:effectLst/>
                <a:latin typeface="Arial"/>
                <a:cs typeface="Arial"/>
              </a:rPr>
              <a:t>Mio.)</a:t>
            </a:r>
            <a:endParaRPr lang="en-GB" sz="800" dirty="0">
              <a:ea typeface="Calibri"/>
              <a:cs typeface="Calibri"/>
            </a:endParaRPr>
          </a:p>
          <a:p>
            <a:endParaRPr lang="en-GB" sz="800" b="0" i="0" dirty="0">
              <a:solidFill>
                <a:srgbClr val="031633"/>
              </a:solidFill>
              <a:effectLst/>
              <a:latin typeface="Arial"/>
              <a:cs typeface="Arial"/>
            </a:endParaRPr>
          </a:p>
          <a:p>
            <a:r>
              <a:rPr lang="en-GB" sz="800" b="1" dirty="0">
                <a:solidFill>
                  <a:srgbClr val="031633"/>
                </a:solidFill>
                <a:latin typeface="Arial"/>
                <a:cs typeface="Arial"/>
              </a:rPr>
              <a:t>Pilot 2023: </a:t>
            </a:r>
            <a:r>
              <a:rPr lang="en-GB" sz="800" b="1" dirty="0" err="1">
                <a:solidFill>
                  <a:srgbClr val="031633"/>
                </a:solidFill>
                <a:latin typeface="Arial"/>
                <a:cs typeface="Arial"/>
              </a:rPr>
              <a:t>Competitiv</a:t>
            </a:r>
            <a:r>
              <a:rPr lang="en-GB" sz="800" b="1" dirty="0">
                <a:solidFill>
                  <a:srgbClr val="031633"/>
                </a:solidFill>
                <a:latin typeface="Arial"/>
                <a:cs typeface="Arial"/>
              </a:rPr>
              <a:t> bidding </a:t>
            </a:r>
          </a:p>
          <a:p>
            <a:r>
              <a:rPr lang="en-GB" sz="800" b="1" dirty="0">
                <a:solidFill>
                  <a:srgbClr val="031633"/>
                </a:solidFill>
                <a:latin typeface="Arial"/>
                <a:cs typeface="Arial"/>
              </a:rPr>
              <a:t>-&gt; Green Hydrogen production, project support for those who can set a low hydrogen price, Hydrogen Bank</a:t>
            </a:r>
            <a:endParaRPr lang="en-GB" sz="800" dirty="0"/>
          </a:p>
        </p:txBody>
      </p:sp>
      <p:sp>
        <p:nvSpPr>
          <p:cNvPr id="5" name="TekstSylinder 4">
            <a:extLst>
              <a:ext uri="{FF2B5EF4-FFF2-40B4-BE49-F238E27FC236}">
                <a16:creationId xmlns:a16="http://schemas.microsoft.com/office/drawing/2014/main" id="{D548574E-2E5A-4130-89FA-3E88521585B6}"/>
              </a:ext>
            </a:extLst>
          </p:cNvPr>
          <p:cNvSpPr txBox="1"/>
          <p:nvPr/>
        </p:nvSpPr>
        <p:spPr>
          <a:xfrm>
            <a:off x="9960622" y="4308688"/>
            <a:ext cx="2296114" cy="830997"/>
          </a:xfrm>
          <a:prstGeom prst="rect">
            <a:avLst/>
          </a:prstGeom>
          <a:noFill/>
        </p:spPr>
        <p:txBody>
          <a:bodyPr wrap="square" rtlCol="0">
            <a:spAutoFit/>
          </a:bodyPr>
          <a:lstStyle/>
          <a:p>
            <a:r>
              <a:rPr lang="en-GB" sz="800">
                <a:solidFill>
                  <a:srgbClr val="404040"/>
                </a:solidFill>
                <a:latin typeface="Arial" panose="020B0604020202020204" pitchFamily="34" charset="0"/>
                <a:cs typeface="Arial" panose="020B0604020202020204" pitchFamily="34" charset="0"/>
              </a:rPr>
              <a:t>D</a:t>
            </a:r>
            <a:r>
              <a:rPr lang="en-GB" sz="800" b="0" i="0">
                <a:solidFill>
                  <a:srgbClr val="404040"/>
                </a:solidFill>
                <a:effectLst/>
                <a:latin typeface="Arial" panose="020B0604020202020204" pitchFamily="34" charset="0"/>
                <a:cs typeface="Arial" panose="020B0604020202020204" pitchFamily="34" charset="0"/>
              </a:rPr>
              <a:t>emonstration of innovative </a:t>
            </a:r>
            <a:r>
              <a:rPr lang="en-GB" sz="800" b="1" i="0">
                <a:solidFill>
                  <a:srgbClr val="404040"/>
                </a:solidFill>
                <a:effectLst/>
                <a:latin typeface="Arial" panose="020B0604020202020204" pitchFamily="34" charset="0"/>
                <a:cs typeface="Arial" panose="020B0604020202020204" pitchFamily="34" charset="0"/>
              </a:rPr>
              <a:t>low-carbon technologies</a:t>
            </a:r>
            <a:r>
              <a:rPr lang="en-GB" sz="800" b="0" i="0">
                <a:solidFill>
                  <a:srgbClr val="404040"/>
                </a:solidFill>
                <a:effectLst/>
                <a:latin typeface="Arial" panose="020B0604020202020204" pitchFamily="34" charset="0"/>
                <a:cs typeface="Arial" panose="020B0604020202020204" pitchFamily="34" charset="0"/>
              </a:rPr>
              <a:t>, financed by revenues from the auction of emission allowances from the EU’s Emissions Trading System. </a:t>
            </a:r>
            <a:r>
              <a:rPr lang="en-GB" sz="800" b="0" i="0">
                <a:solidFill>
                  <a:srgbClr val="031633"/>
                </a:solidFill>
                <a:effectLst/>
                <a:latin typeface="Arial" panose="020B0604020202020204" pitchFamily="34" charset="0"/>
                <a:cs typeface="Arial" panose="020B0604020202020204" pitchFamily="34" charset="0"/>
              </a:rPr>
              <a:t>The Innovation Fund is available to individual organisation and (multinational) consortia</a:t>
            </a:r>
            <a:r>
              <a:rPr lang="en-GB" sz="800">
                <a:solidFill>
                  <a:srgbClr val="404040"/>
                </a:solidFill>
                <a:latin typeface="Arial" panose="020B0604020202020204" pitchFamily="34" charset="0"/>
                <a:cs typeface="Arial" panose="020B0604020202020204" pitchFamily="34" charset="0"/>
              </a:rPr>
              <a:t>.</a:t>
            </a:r>
            <a:endParaRPr lang="en-GB" sz="800">
              <a:latin typeface="Arial" panose="020B0604020202020204" pitchFamily="34" charset="0"/>
              <a:cs typeface="Arial" panose="020B0604020202020204" pitchFamily="34" charset="0"/>
            </a:endParaRPr>
          </a:p>
        </p:txBody>
      </p:sp>
      <p:sp>
        <p:nvSpPr>
          <p:cNvPr id="29" name="TekstSylinder 28">
            <a:extLst>
              <a:ext uri="{FF2B5EF4-FFF2-40B4-BE49-F238E27FC236}">
                <a16:creationId xmlns:a16="http://schemas.microsoft.com/office/drawing/2014/main" id="{78F2B6D7-EA99-46BC-98A1-B4456FC10A09}"/>
              </a:ext>
            </a:extLst>
          </p:cNvPr>
          <p:cNvSpPr txBox="1"/>
          <p:nvPr/>
        </p:nvSpPr>
        <p:spPr>
          <a:xfrm>
            <a:off x="7490204" y="6362091"/>
            <a:ext cx="1561716" cy="461665"/>
          </a:xfrm>
          <a:prstGeom prst="rect">
            <a:avLst/>
          </a:prstGeom>
          <a:noFill/>
        </p:spPr>
        <p:txBody>
          <a:bodyPr wrap="square">
            <a:spAutoFit/>
          </a:bodyPr>
          <a:lstStyle/>
          <a:p>
            <a:r>
              <a:rPr lang="en-GB" sz="800" i="0">
                <a:effectLst/>
                <a:latin typeface="arial" panose="020B0604020202020204" pitchFamily="34" charset="0"/>
              </a:rPr>
              <a:t>Upcoming topics:</a:t>
            </a:r>
          </a:p>
          <a:p>
            <a:r>
              <a:rPr lang="en-GB" sz="800" i="0">
                <a:effectLst/>
                <a:latin typeface="arial" panose="020B0604020202020204" pitchFamily="34" charset="0"/>
              </a:rPr>
              <a:t>Health, Solar, Cloud, Microelectronics II</a:t>
            </a:r>
            <a:endParaRPr lang="en-GB" sz="800"/>
          </a:p>
        </p:txBody>
      </p:sp>
      <p:sp>
        <p:nvSpPr>
          <p:cNvPr id="9" name="TekstSylinder 8">
            <a:extLst>
              <a:ext uri="{FF2B5EF4-FFF2-40B4-BE49-F238E27FC236}">
                <a16:creationId xmlns:a16="http://schemas.microsoft.com/office/drawing/2014/main" id="{8B1CCD66-EFBD-45DD-9752-1D1E5684FECD}"/>
              </a:ext>
            </a:extLst>
          </p:cNvPr>
          <p:cNvSpPr txBox="1"/>
          <p:nvPr/>
        </p:nvSpPr>
        <p:spPr>
          <a:xfrm>
            <a:off x="4219400" y="5086954"/>
            <a:ext cx="3480260" cy="830997"/>
          </a:xfrm>
          <a:prstGeom prst="rect">
            <a:avLst/>
          </a:prstGeom>
          <a:noFill/>
        </p:spPr>
        <p:txBody>
          <a:bodyPr wrap="square" rtlCol="0">
            <a:spAutoFit/>
          </a:bodyPr>
          <a:lstStyle/>
          <a:p>
            <a:r>
              <a:rPr lang="en-GB" sz="800" b="0" i="0">
                <a:solidFill>
                  <a:schemeClr val="bg1"/>
                </a:solidFill>
                <a:effectLst/>
                <a:latin typeface="Arial" panose="020B0604020202020204" pitchFamily="34" charset="0"/>
              </a:rPr>
              <a:t>Horizon Europe is the EU’s key funding programme for research and innovation with a budget of </a:t>
            </a:r>
            <a:r>
              <a:rPr lang="en-GB" sz="800" b="0" i="0">
                <a:solidFill>
                  <a:schemeClr val="bg1"/>
                </a:solidFill>
                <a:effectLst/>
                <a:latin typeface="Arial" panose="020B0604020202020204" pitchFamily="34" charset="0"/>
                <a:cs typeface="Arial" panose="020B0604020202020204" pitchFamily="34" charset="0"/>
              </a:rPr>
              <a:t>€95.5 bill. Funding can go to consortia, </a:t>
            </a:r>
          </a:p>
          <a:p>
            <a:r>
              <a:rPr lang="en-GB" sz="800" b="0" i="0">
                <a:solidFill>
                  <a:schemeClr val="bg1"/>
                </a:solidFill>
                <a:effectLst/>
                <a:latin typeface="Arial" panose="020B0604020202020204" pitchFamily="34" charset="0"/>
                <a:cs typeface="Arial" panose="020B0604020202020204" pitchFamily="34" charset="0"/>
              </a:rPr>
              <a:t>Start-Ups, SME’s, big companies, public authorities, research institutions and others, which answer specific calls from the Commission.</a:t>
            </a:r>
            <a:endParaRPr lang="en-GB" sz="800" b="0" i="0">
              <a:solidFill>
                <a:srgbClr val="404040"/>
              </a:solidFill>
              <a:effectLst/>
              <a:latin typeface="Arial" panose="020B0604020202020204" pitchFamily="34" charset="0"/>
            </a:endParaRPr>
          </a:p>
          <a:p>
            <a:pPr algn="l"/>
            <a:r>
              <a:rPr lang="en-GB" sz="800" b="0" i="0">
                <a:solidFill>
                  <a:srgbClr val="404040"/>
                </a:solidFill>
                <a:effectLst/>
                <a:latin typeface="Arial" panose="020B0604020202020204" pitchFamily="34" charset="0"/>
              </a:rPr>
              <a:t>  </a:t>
            </a:r>
          </a:p>
          <a:p>
            <a:endParaRPr lang="en-GB" sz="800">
              <a:solidFill>
                <a:schemeClr val="bg1"/>
              </a:solidFill>
            </a:endParaRPr>
          </a:p>
        </p:txBody>
      </p:sp>
      <p:pic>
        <p:nvPicPr>
          <p:cNvPr id="1030" name="Picture 6" descr="Innovasjon-Norge-logo-2015 – NCE Maritime CleanTech">
            <a:extLst>
              <a:ext uri="{FF2B5EF4-FFF2-40B4-BE49-F238E27FC236}">
                <a16:creationId xmlns:a16="http://schemas.microsoft.com/office/drawing/2014/main" id="{E28D5D41-08B0-40F2-A759-BC755FCC507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55353" y="1388262"/>
            <a:ext cx="608145" cy="20959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Innovasjon-Norge-logo-2015 – NCE Maritime CleanTech">
            <a:extLst>
              <a:ext uri="{FF2B5EF4-FFF2-40B4-BE49-F238E27FC236}">
                <a16:creationId xmlns:a16="http://schemas.microsoft.com/office/drawing/2014/main" id="{7E38D048-B82B-4747-8E58-E2E8CF55AEE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12468" y="1397682"/>
            <a:ext cx="608145" cy="20959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Innovasjon-Norge-logo-2015 – NCE Maritime CleanTech">
            <a:extLst>
              <a:ext uri="{FF2B5EF4-FFF2-40B4-BE49-F238E27FC236}">
                <a16:creationId xmlns:a16="http://schemas.microsoft.com/office/drawing/2014/main" id="{1D096627-6FFF-4DF4-B4F4-2D9716A3893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8302" y="1397682"/>
            <a:ext cx="608145" cy="20959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Innovasjon-Norge-logo-2015 – NCE Maritime CleanTech">
            <a:extLst>
              <a:ext uri="{FF2B5EF4-FFF2-40B4-BE49-F238E27FC236}">
                <a16:creationId xmlns:a16="http://schemas.microsoft.com/office/drawing/2014/main" id="{52872090-DB0C-4C6F-A26A-500FE93F646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52588" y="6524073"/>
            <a:ext cx="608145" cy="2095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Jurist - Deling av data og informasjonsforvaltning - Rett24">
            <a:extLst>
              <a:ext uri="{FF2B5EF4-FFF2-40B4-BE49-F238E27FC236}">
                <a16:creationId xmlns:a16="http://schemas.microsoft.com/office/drawing/2014/main" id="{82D2AA47-C456-4F9F-90A8-E8D3DCF5A13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40304" y="1407144"/>
            <a:ext cx="456225" cy="20959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Innovasjon-Norge-logo-2015 – NCE Maritime CleanTech">
            <a:extLst>
              <a:ext uri="{FF2B5EF4-FFF2-40B4-BE49-F238E27FC236}">
                <a16:creationId xmlns:a16="http://schemas.microsoft.com/office/drawing/2014/main" id="{94DEB034-8882-4BFB-AA22-73277F17C56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48516" y="1407144"/>
            <a:ext cx="608145" cy="2095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Logo – Nedlastbare versjoner av Enovas logo | Enova">
            <a:extLst>
              <a:ext uri="{FF2B5EF4-FFF2-40B4-BE49-F238E27FC236}">
                <a16:creationId xmlns:a16="http://schemas.microsoft.com/office/drawing/2014/main" id="{ADA14589-B260-46FF-AD18-1E9BD404C6B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773595" y="4169090"/>
            <a:ext cx="572022" cy="1191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Innovasjon-Norge-logo-2015 – NCE Maritime CleanTech">
            <a:extLst>
              <a:ext uri="{FF2B5EF4-FFF2-40B4-BE49-F238E27FC236}">
                <a16:creationId xmlns:a16="http://schemas.microsoft.com/office/drawing/2014/main" id="{C6590E40-C5C4-4AC8-8E49-72E5C75C46A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284772" y="1414547"/>
            <a:ext cx="608145" cy="20959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orsvarsdepartementet (FD) – design.dep.no">
            <a:extLst>
              <a:ext uri="{FF2B5EF4-FFF2-40B4-BE49-F238E27FC236}">
                <a16:creationId xmlns:a16="http://schemas.microsoft.com/office/drawing/2014/main" id="{8E8A54A7-83A3-4E58-B756-BB4C0929B73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126181" y="1412877"/>
            <a:ext cx="1068353" cy="212937"/>
          </a:xfrm>
          <a:prstGeom prst="rect">
            <a:avLst/>
          </a:prstGeom>
          <a:noFill/>
          <a:extLst>
            <a:ext uri="{909E8E84-426E-40DD-AFC4-6F175D3DCCD1}">
              <a14:hiddenFill xmlns:a14="http://schemas.microsoft.com/office/drawing/2010/main">
                <a:solidFill>
                  <a:srgbClr val="FFFFFF"/>
                </a:solidFill>
              </a14:hiddenFill>
            </a:ext>
          </a:extLst>
        </p:spPr>
      </p:pic>
      <p:pic>
        <p:nvPicPr>
          <p:cNvPr id="20" name="Bilde 19" descr="Et bilde som inneholder tekst&#10;&#10;Automatisk generert beskrivelse">
            <a:extLst>
              <a:ext uri="{FF2B5EF4-FFF2-40B4-BE49-F238E27FC236}">
                <a16:creationId xmlns:a16="http://schemas.microsoft.com/office/drawing/2014/main" id="{170746FA-5D06-389F-157D-089F684302E9}"/>
              </a:ext>
            </a:extLst>
          </p:cNvPr>
          <p:cNvPicPr>
            <a:picLocks noChangeAspect="1"/>
          </p:cNvPicPr>
          <p:nvPr/>
        </p:nvPicPr>
        <p:blipFill>
          <a:blip r:embed="rId16"/>
          <a:stretch>
            <a:fillRect/>
          </a:stretch>
        </p:blipFill>
        <p:spPr>
          <a:xfrm>
            <a:off x="4790434" y="1388262"/>
            <a:ext cx="781332" cy="279439"/>
          </a:xfrm>
          <a:prstGeom prst="rect">
            <a:avLst/>
          </a:prstGeom>
        </p:spPr>
      </p:pic>
      <p:pic>
        <p:nvPicPr>
          <p:cNvPr id="21" name="Bilde 20">
            <a:extLst>
              <a:ext uri="{FF2B5EF4-FFF2-40B4-BE49-F238E27FC236}">
                <a16:creationId xmlns:a16="http://schemas.microsoft.com/office/drawing/2014/main" id="{52153EE8-4CEB-7827-D203-6E0F12B62106}"/>
              </a:ext>
            </a:extLst>
          </p:cNvPr>
          <p:cNvPicPr>
            <a:picLocks noChangeAspect="1"/>
          </p:cNvPicPr>
          <p:nvPr/>
        </p:nvPicPr>
        <p:blipFill>
          <a:blip r:embed="rId17"/>
          <a:stretch>
            <a:fillRect/>
          </a:stretch>
        </p:blipFill>
        <p:spPr>
          <a:xfrm>
            <a:off x="9072899" y="1363788"/>
            <a:ext cx="813262" cy="289281"/>
          </a:xfrm>
          <a:prstGeom prst="rect">
            <a:avLst/>
          </a:prstGeom>
        </p:spPr>
      </p:pic>
      <p:sp>
        <p:nvSpPr>
          <p:cNvPr id="10" name="Ellipse 9">
            <a:extLst>
              <a:ext uri="{FF2B5EF4-FFF2-40B4-BE49-F238E27FC236}">
                <a16:creationId xmlns:a16="http://schemas.microsoft.com/office/drawing/2014/main" id="{A0DAA278-8107-07A5-5DD5-DE66B3DF7B70}"/>
              </a:ext>
            </a:extLst>
          </p:cNvPr>
          <p:cNvSpPr/>
          <p:nvPr/>
        </p:nvSpPr>
        <p:spPr>
          <a:xfrm>
            <a:off x="4186870" y="101901"/>
            <a:ext cx="3419651" cy="578050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Ellipse 11">
            <a:extLst>
              <a:ext uri="{FF2B5EF4-FFF2-40B4-BE49-F238E27FC236}">
                <a16:creationId xmlns:a16="http://schemas.microsoft.com/office/drawing/2014/main" id="{F2B70FCD-2AED-803B-647E-E63736EB6E04}"/>
              </a:ext>
            </a:extLst>
          </p:cNvPr>
          <p:cNvSpPr/>
          <p:nvPr/>
        </p:nvSpPr>
        <p:spPr>
          <a:xfrm>
            <a:off x="9919994" y="3261068"/>
            <a:ext cx="2296114" cy="3573628"/>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l: opp og ned 13">
            <a:extLst>
              <a:ext uri="{FF2B5EF4-FFF2-40B4-BE49-F238E27FC236}">
                <a16:creationId xmlns:a16="http://schemas.microsoft.com/office/drawing/2014/main" id="{E069F856-0585-477C-E536-3C437E570D97}"/>
              </a:ext>
            </a:extLst>
          </p:cNvPr>
          <p:cNvSpPr/>
          <p:nvPr/>
        </p:nvSpPr>
        <p:spPr>
          <a:xfrm rot="17740054">
            <a:off x="8476981" y="2488653"/>
            <a:ext cx="777296" cy="2111333"/>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59685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6004B-7075-F442-DB19-293F6DC8F14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23CEDF6-8AAE-42F9-E940-84189B00076F}"/>
              </a:ext>
            </a:extLst>
          </p:cNvPr>
          <p:cNvSpPr>
            <a:spLocks noGrp="1"/>
          </p:cNvSpPr>
          <p:nvPr>
            <p:ph type="body" sz="quarter" idx="14"/>
          </p:nvPr>
        </p:nvSpPr>
        <p:spPr/>
        <p:txBody>
          <a:bodyPr/>
          <a:lstStyle/>
          <a:p>
            <a:endParaRPr lang="nb-NO" dirty="0"/>
          </a:p>
        </p:txBody>
      </p:sp>
      <p:sp>
        <p:nvSpPr>
          <p:cNvPr id="4" name="Title 3">
            <a:extLst>
              <a:ext uri="{FF2B5EF4-FFF2-40B4-BE49-F238E27FC236}">
                <a16:creationId xmlns:a16="http://schemas.microsoft.com/office/drawing/2014/main" id="{8BFF9AF1-142B-A63E-D8EF-389CF10A5279}"/>
              </a:ext>
            </a:extLst>
          </p:cNvPr>
          <p:cNvSpPr>
            <a:spLocks noGrp="1"/>
          </p:cNvSpPr>
          <p:nvPr>
            <p:ph type="ctrTitle"/>
          </p:nvPr>
        </p:nvSpPr>
        <p:spPr>
          <a:xfrm>
            <a:off x="1921292" y="3047577"/>
            <a:ext cx="11011695" cy="761947"/>
          </a:xfrm>
        </p:spPr>
        <p:txBody>
          <a:bodyPr>
            <a:normAutofit fontScale="90000"/>
          </a:bodyPr>
          <a:lstStyle/>
          <a:p>
            <a:r>
              <a:rPr lang="nb-NO" sz="4400" b="0" dirty="0">
                <a:latin typeface="+mn-lt"/>
              </a:rPr>
              <a:t>National </a:t>
            </a:r>
            <a:r>
              <a:rPr lang="nb-NO" sz="4400" b="0" dirty="0" err="1">
                <a:latin typeface="+mn-lt"/>
              </a:rPr>
              <a:t>calls</a:t>
            </a:r>
            <a:r>
              <a:rPr lang="nb-NO" sz="4400" b="0" dirty="0">
                <a:latin typeface="+mn-lt"/>
              </a:rPr>
              <a:t> </a:t>
            </a:r>
            <a:r>
              <a:rPr kumimoji="0" lang="en-GB" sz="4400" b="0" i="0" u="none" strike="noStrike" kern="1200" cap="none" spc="0" normalizeH="0" baseline="0" noProof="0" dirty="0">
                <a:ln>
                  <a:noFill/>
                </a:ln>
                <a:effectLst/>
                <a:uLnTx/>
                <a:uFillTx/>
                <a:latin typeface="+mn-lt"/>
                <a:ea typeface="+mj-ea"/>
                <a:cs typeface="Calibri" charset="0"/>
              </a:rPr>
              <a:t>for funding of R&amp;D and commercialisation </a:t>
            </a:r>
            <a:r>
              <a:rPr lang="nb-NO" sz="4400" b="0" dirty="0" err="1">
                <a:latin typeface="+mn-lt"/>
              </a:rPr>
              <a:t>activites</a:t>
            </a:r>
            <a:r>
              <a:rPr lang="nb-NO" sz="4400" b="0" dirty="0">
                <a:latin typeface="+mn-lt"/>
              </a:rPr>
              <a:t> </a:t>
            </a:r>
            <a:r>
              <a:rPr lang="en-GB" sz="4400" b="0" dirty="0">
                <a:latin typeface="+mn-lt"/>
                <a:ea typeface="+mj-ea"/>
              </a:rPr>
              <a:t>for</a:t>
            </a:r>
            <a:r>
              <a:rPr kumimoji="0" lang="en-GB" sz="4400" b="0" i="0" u="none" strike="noStrike" kern="1200" cap="none" spc="0" normalizeH="0" baseline="0" noProof="0" dirty="0">
                <a:ln>
                  <a:noFill/>
                </a:ln>
                <a:effectLst/>
                <a:uLnTx/>
                <a:uFillTx/>
                <a:latin typeface="+mn-lt"/>
                <a:ea typeface="+mj-ea"/>
                <a:cs typeface="Calibri" charset="0"/>
              </a:rPr>
              <a:t> hydrogen</a:t>
            </a:r>
            <a:r>
              <a:rPr lang="nb-NO" sz="4400" b="0" dirty="0">
                <a:latin typeface="+mn-lt"/>
              </a:rPr>
              <a:t> </a:t>
            </a:r>
            <a:r>
              <a:rPr lang="nb-NO" sz="4400" b="0" dirty="0" err="1">
                <a:latin typeface="+mn-lt"/>
              </a:rPr>
              <a:t>actors</a:t>
            </a:r>
            <a:endParaRPr lang="nb-NO" sz="4400" dirty="0">
              <a:latin typeface="+mn-lt"/>
            </a:endParaRPr>
          </a:p>
        </p:txBody>
      </p:sp>
      <p:sp>
        <p:nvSpPr>
          <p:cNvPr id="6" name="Text Placeholder 5">
            <a:extLst>
              <a:ext uri="{FF2B5EF4-FFF2-40B4-BE49-F238E27FC236}">
                <a16:creationId xmlns:a16="http://schemas.microsoft.com/office/drawing/2014/main" id="{B20494A4-7A33-A7F9-12B8-C597B4C75045}"/>
              </a:ext>
            </a:extLst>
          </p:cNvPr>
          <p:cNvSpPr>
            <a:spLocks noGrp="1"/>
          </p:cNvSpPr>
          <p:nvPr>
            <p:ph type="body" sz="quarter" idx="17"/>
          </p:nvPr>
        </p:nvSpPr>
        <p:spPr/>
        <p:txBody>
          <a:bodyPr/>
          <a:lstStyle/>
          <a:p>
            <a:endParaRPr lang="nb-NO"/>
          </a:p>
        </p:txBody>
      </p:sp>
      <p:pic>
        <p:nvPicPr>
          <p:cNvPr id="7" name="logo_">
            <a:extLst>
              <a:ext uri="{FF2B5EF4-FFF2-40B4-BE49-F238E27FC236}">
                <a16:creationId xmlns:a16="http://schemas.microsoft.com/office/drawing/2014/main" id="{F6F571E0-4DA0-BA7B-772A-1AF421DB0E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94243" y="6232398"/>
            <a:ext cx="550800" cy="207864"/>
          </a:xfrm>
          <a:prstGeom prst="rect">
            <a:avLst/>
          </a:prstGeom>
          <a:effectLst>
            <a:outerShdw blurRad="50800" dist="50800" dir="5400000" algn="ctr" rotWithShape="0">
              <a:srgbClr val="C80000">
                <a:alpha val="0"/>
              </a:srgbClr>
            </a:outerShdw>
          </a:effectLst>
        </p:spPr>
      </p:pic>
    </p:spTree>
    <p:extLst>
      <p:ext uri="{BB962C8B-B14F-4D97-AF65-F5344CB8AC3E}">
        <p14:creationId xmlns:p14="http://schemas.microsoft.com/office/powerpoint/2010/main" val="447569494"/>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tekst 1">
            <a:extLst>
              <a:ext uri="{FF2B5EF4-FFF2-40B4-BE49-F238E27FC236}">
                <a16:creationId xmlns:a16="http://schemas.microsoft.com/office/drawing/2014/main" id="{12F38499-E065-A460-9FF9-1D8244065135}"/>
              </a:ext>
            </a:extLst>
          </p:cNvPr>
          <p:cNvSpPr txBox="1">
            <a:spLocks/>
          </p:cNvSpPr>
          <p:nvPr/>
        </p:nvSpPr>
        <p:spPr>
          <a:xfrm>
            <a:off x="4234657" y="2047653"/>
            <a:ext cx="3240000" cy="3600000"/>
          </a:xfrm>
          <a:prstGeom prst="rect">
            <a:avLst/>
          </a:prstGeom>
          <a:solidFill>
            <a:srgbClr val="3AFF8E"/>
          </a:solidFill>
        </p:spPr>
        <p:txBody>
          <a:bodyPr vert="horz" lIns="0" tIns="0" rIns="0" bIns="0" numCol="1" spcCol="133200" rtlCol="0">
            <a:noAutofit/>
          </a:bodyPr>
          <a:lstStyle>
            <a:lvl1pPr marL="168309" indent="-168309" algn="l" defTabSz="914446" rtl="0" eaLnBrk="1" latinLnBrk="0" hangingPunct="1">
              <a:lnSpc>
                <a:spcPct val="98000"/>
              </a:lnSpc>
              <a:spcBef>
                <a:spcPts val="1050"/>
              </a:spcBef>
              <a:buFont typeface="Innovation Norway" panose="020B0500030000000000" pitchFamily="34" charset="0"/>
              <a:buChar char="•"/>
              <a:defRPr sz="1500" kern="1200">
                <a:solidFill>
                  <a:schemeClr val="tx1"/>
                </a:solidFill>
                <a:latin typeface="+mn-lt"/>
                <a:ea typeface="+mn-ea"/>
                <a:cs typeface="+mn-cs"/>
              </a:defRPr>
            </a:lvl1pPr>
            <a:lvl2pPr marL="685834" indent="-228611" algn="l" defTabSz="914446" rtl="0" eaLnBrk="1" latinLnBrk="0" hangingPunct="1">
              <a:lnSpc>
                <a:spcPct val="98000"/>
              </a:lnSpc>
              <a:spcBef>
                <a:spcPts val="500"/>
              </a:spcBef>
              <a:buFont typeface="Innovation Norway" panose="020B0500030000000000" pitchFamily="34" charset="0"/>
              <a:buChar char="•"/>
              <a:defRPr sz="1500" kern="1200">
                <a:solidFill>
                  <a:schemeClr val="tx1"/>
                </a:solidFill>
                <a:latin typeface="+mn-lt"/>
                <a:ea typeface="+mn-ea"/>
                <a:cs typeface="+mn-cs"/>
              </a:defRPr>
            </a:lvl2pPr>
            <a:lvl3pPr marL="1143057" indent="-228611" algn="l" defTabSz="914446" rtl="0" eaLnBrk="1" latinLnBrk="0" hangingPunct="1">
              <a:lnSpc>
                <a:spcPct val="98000"/>
              </a:lnSpc>
              <a:spcBef>
                <a:spcPts val="500"/>
              </a:spcBef>
              <a:buFont typeface="Innovation Norway" panose="020B0500030000000000" pitchFamily="34" charset="0"/>
              <a:buChar char="•"/>
              <a:defRPr sz="1500" kern="1200">
                <a:solidFill>
                  <a:schemeClr val="tx1"/>
                </a:solidFill>
                <a:latin typeface="+mn-lt"/>
                <a:ea typeface="+mn-ea"/>
                <a:cs typeface="+mn-cs"/>
              </a:defRPr>
            </a:lvl3pPr>
            <a:lvl4pPr marL="1600280" indent="-228611" algn="l" defTabSz="914446" rtl="0" eaLnBrk="1" latinLnBrk="0" hangingPunct="1">
              <a:lnSpc>
                <a:spcPct val="98000"/>
              </a:lnSpc>
              <a:spcBef>
                <a:spcPts val="500"/>
              </a:spcBef>
              <a:buFont typeface="Innovation Norway" panose="020B0500030000000000" pitchFamily="34" charset="0"/>
              <a:buChar char="•"/>
              <a:defRPr sz="1500" kern="1200">
                <a:solidFill>
                  <a:schemeClr val="tx1"/>
                </a:solidFill>
                <a:latin typeface="+mn-lt"/>
                <a:ea typeface="+mn-ea"/>
                <a:cs typeface="+mn-cs"/>
              </a:defRPr>
            </a:lvl4pPr>
            <a:lvl5pPr marL="2057503" indent="-228611" algn="l" defTabSz="914446" rtl="0" eaLnBrk="1" latinLnBrk="0" hangingPunct="1">
              <a:lnSpc>
                <a:spcPct val="98000"/>
              </a:lnSpc>
              <a:spcBef>
                <a:spcPts val="500"/>
              </a:spcBef>
              <a:buFont typeface="Innovation Norway" panose="020B0500030000000000" pitchFamily="34" charset="0"/>
              <a:buChar char="•"/>
              <a:defRPr sz="15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Innovation Norway" panose="020B0500030000000000" pitchFamily="34" charset="0"/>
              <a:buNone/>
            </a:pPr>
            <a:r>
              <a:rPr lang="nb-NO"/>
              <a:t>	</a:t>
            </a:r>
          </a:p>
          <a:p>
            <a:endParaRPr lang="nb-NO" dirty="0"/>
          </a:p>
        </p:txBody>
      </p:sp>
      <p:sp>
        <p:nvSpPr>
          <p:cNvPr id="2" name="Plassholder for tekst 1">
            <a:extLst>
              <a:ext uri="{FF2B5EF4-FFF2-40B4-BE49-F238E27FC236}">
                <a16:creationId xmlns:a16="http://schemas.microsoft.com/office/drawing/2014/main" id="{5812B3DE-4C60-11DD-3FB2-F3E56E94ED57}"/>
              </a:ext>
            </a:extLst>
          </p:cNvPr>
          <p:cNvSpPr>
            <a:spLocks noGrp="1"/>
          </p:cNvSpPr>
          <p:nvPr>
            <p:ph type="body" sz="quarter" idx="15"/>
          </p:nvPr>
        </p:nvSpPr>
        <p:spPr>
          <a:xfrm>
            <a:off x="615911" y="2047653"/>
            <a:ext cx="3240000" cy="3600000"/>
          </a:xfrm>
          <a:solidFill>
            <a:srgbClr val="3AFF8E"/>
          </a:solidFill>
        </p:spPr>
        <p:txBody>
          <a:bodyPr/>
          <a:lstStyle/>
          <a:p>
            <a:pPr marL="0" indent="0">
              <a:buNone/>
            </a:pPr>
            <a:r>
              <a:rPr lang="nb-NO" dirty="0"/>
              <a:t>	</a:t>
            </a:r>
          </a:p>
          <a:p>
            <a:endParaRPr lang="nb-NO" dirty="0"/>
          </a:p>
        </p:txBody>
      </p:sp>
      <p:sp>
        <p:nvSpPr>
          <p:cNvPr id="3" name="Tittel 2">
            <a:extLst>
              <a:ext uri="{FF2B5EF4-FFF2-40B4-BE49-F238E27FC236}">
                <a16:creationId xmlns:a16="http://schemas.microsoft.com/office/drawing/2014/main" id="{DCEC3E8C-5AAC-7712-7169-0EF65A693B3F}"/>
              </a:ext>
            </a:extLst>
          </p:cNvPr>
          <p:cNvSpPr>
            <a:spLocks noGrp="1"/>
          </p:cNvSpPr>
          <p:nvPr>
            <p:ph type="ctrTitle"/>
          </p:nvPr>
        </p:nvSpPr>
        <p:spPr>
          <a:xfrm>
            <a:off x="615911" y="435172"/>
            <a:ext cx="7257680" cy="401780"/>
          </a:xfrm>
        </p:spPr>
        <p:txBody>
          <a:bodyPr>
            <a:normAutofit fontScale="90000"/>
          </a:bodyPr>
          <a:lstStyle/>
          <a:p>
            <a:r>
              <a:rPr lang="nb-NO" dirty="0"/>
              <a:t>Innovation Norway </a:t>
            </a:r>
            <a:r>
              <a:rPr lang="nb-NO" dirty="0" err="1"/>
              <a:t>financial</a:t>
            </a:r>
            <a:r>
              <a:rPr lang="nb-NO" dirty="0"/>
              <a:t> </a:t>
            </a:r>
            <a:r>
              <a:rPr lang="nb-NO" dirty="0" err="1"/>
              <a:t>schemes</a:t>
            </a:r>
            <a:r>
              <a:rPr lang="nb-NO" dirty="0"/>
              <a:t> for Norwegian H2 </a:t>
            </a:r>
            <a:r>
              <a:rPr lang="nb-NO" dirty="0" err="1"/>
              <a:t>actors</a:t>
            </a:r>
            <a:r>
              <a:rPr lang="nb-NO" dirty="0"/>
              <a:t> – </a:t>
            </a:r>
            <a:r>
              <a:rPr lang="nb-NO" dirty="0" err="1"/>
              <a:t>no</a:t>
            </a:r>
            <a:r>
              <a:rPr lang="nb-NO" dirty="0"/>
              <a:t> </a:t>
            </a:r>
            <a:r>
              <a:rPr lang="nb-NO" dirty="0" err="1"/>
              <a:t>application</a:t>
            </a:r>
            <a:r>
              <a:rPr lang="nb-NO" dirty="0"/>
              <a:t> deadlines</a:t>
            </a:r>
            <a:br>
              <a:rPr lang="nb-NO" dirty="0"/>
            </a:br>
            <a:endParaRPr lang="nb-NO" dirty="0"/>
          </a:p>
        </p:txBody>
      </p:sp>
      <p:sp>
        <p:nvSpPr>
          <p:cNvPr id="4" name="TekstSylinder 3">
            <a:extLst>
              <a:ext uri="{FF2B5EF4-FFF2-40B4-BE49-F238E27FC236}">
                <a16:creationId xmlns:a16="http://schemas.microsoft.com/office/drawing/2014/main" id="{4DC36A6E-1575-D3F6-69A1-151DE1B7A58A}"/>
              </a:ext>
            </a:extLst>
          </p:cNvPr>
          <p:cNvSpPr txBox="1"/>
          <p:nvPr/>
        </p:nvSpPr>
        <p:spPr>
          <a:xfrm>
            <a:off x="857693" y="2402958"/>
            <a:ext cx="2842438" cy="2385268"/>
          </a:xfrm>
          <a:prstGeom prst="rect">
            <a:avLst/>
          </a:prstGeom>
          <a:noFill/>
        </p:spPr>
        <p:txBody>
          <a:bodyPr wrap="square" rtlCol="0">
            <a:spAutoFit/>
          </a:bodyPr>
          <a:lstStyle/>
          <a:p>
            <a:pPr marL="0" indent="0" algn="ctr">
              <a:buNone/>
            </a:pPr>
            <a:r>
              <a:rPr lang="nb-NO" sz="1400" b="1" dirty="0"/>
              <a:t>Miljøteknologiordningen</a:t>
            </a:r>
          </a:p>
          <a:p>
            <a:pPr marL="0" indent="0">
              <a:buNone/>
            </a:pPr>
            <a:endParaRPr lang="nb-NO" sz="1400" dirty="0"/>
          </a:p>
          <a:p>
            <a:pPr marL="0" indent="0">
              <a:buNone/>
            </a:pPr>
            <a:r>
              <a:rPr lang="nb-NO" sz="1400" dirty="0"/>
              <a:t>Tilskudd til utvikling, pilot og demonstrasjon av ny miljøteknologi. </a:t>
            </a:r>
          </a:p>
          <a:p>
            <a:pPr marL="0" indent="0">
              <a:buNone/>
            </a:pPr>
            <a:endParaRPr lang="nb-NO" sz="1400" dirty="0"/>
          </a:p>
          <a:p>
            <a:pPr marL="0" indent="0">
              <a:buNone/>
            </a:pPr>
            <a:r>
              <a:rPr lang="nb-NO" sz="1400" dirty="0"/>
              <a:t>Det gjelder innovative produkter eller prosesser som løser et miljøproblem. </a:t>
            </a:r>
            <a:r>
              <a:rPr lang="nb-NO" sz="1400" b="1" dirty="0"/>
              <a:t>Miljøeffekten må være vesentlig.</a:t>
            </a:r>
          </a:p>
          <a:p>
            <a:endParaRPr lang="nb-NO" dirty="0"/>
          </a:p>
        </p:txBody>
      </p:sp>
      <p:sp>
        <p:nvSpPr>
          <p:cNvPr id="5" name="TekstSylinder 4">
            <a:extLst>
              <a:ext uri="{FF2B5EF4-FFF2-40B4-BE49-F238E27FC236}">
                <a16:creationId xmlns:a16="http://schemas.microsoft.com/office/drawing/2014/main" id="{7CB55D08-5397-6EE3-2B4F-0A2B4B3BAFCC}"/>
              </a:ext>
            </a:extLst>
          </p:cNvPr>
          <p:cNvSpPr txBox="1"/>
          <p:nvPr/>
        </p:nvSpPr>
        <p:spPr>
          <a:xfrm>
            <a:off x="4544183" y="2402958"/>
            <a:ext cx="2799370" cy="2739211"/>
          </a:xfrm>
          <a:prstGeom prst="rect">
            <a:avLst/>
          </a:prstGeom>
          <a:noFill/>
        </p:spPr>
        <p:txBody>
          <a:bodyPr wrap="square" rtlCol="0">
            <a:spAutoFit/>
          </a:bodyPr>
          <a:lstStyle/>
          <a:p>
            <a:pPr marL="0" indent="0" algn="ctr">
              <a:buFont typeface="Innovation Norway" panose="020B0500030000000000" pitchFamily="34" charset="0"/>
              <a:buNone/>
            </a:pPr>
            <a:r>
              <a:rPr lang="nb-NO" sz="1400" b="1" dirty="0"/>
              <a:t>Innovasjonskontrakter</a:t>
            </a:r>
          </a:p>
          <a:p>
            <a:pPr marL="0" indent="0">
              <a:buFont typeface="Innovation Norway" panose="020B0500030000000000" pitchFamily="34" charset="0"/>
              <a:buNone/>
            </a:pPr>
            <a:endParaRPr lang="nb-NO" sz="1400" dirty="0"/>
          </a:p>
          <a:p>
            <a:pPr marL="0" indent="0">
              <a:buFont typeface="Innovation Norway" panose="020B0500030000000000" pitchFamily="34" charset="0"/>
              <a:buNone/>
            </a:pPr>
            <a:r>
              <a:rPr lang="nb-NO" sz="1400" dirty="0"/>
              <a:t>Tilskudd til leverandørbedrifter som har et innovasjonsprosjekt i et forpliktende samarbeid med en pilotkunde. </a:t>
            </a:r>
          </a:p>
          <a:p>
            <a:pPr marL="0" indent="0">
              <a:buFont typeface="Innovation Norway" panose="020B0500030000000000" pitchFamily="34" charset="0"/>
              <a:buNone/>
            </a:pPr>
            <a:endParaRPr lang="nb-NO" sz="1400" dirty="0"/>
          </a:p>
          <a:p>
            <a:pPr marL="0" indent="0">
              <a:buFont typeface="Innovation Norway" panose="020B0500030000000000" pitchFamily="34" charset="0"/>
              <a:buNone/>
            </a:pPr>
            <a:r>
              <a:rPr lang="nb-NO" sz="1400" dirty="0"/>
              <a:t>Pilotkunden bidrar aktivt i utviklingsprosjektet, slik at den endelige løsningen treffer best mulig på markedets behov.</a:t>
            </a:r>
          </a:p>
          <a:p>
            <a:endParaRPr lang="nb-NO" dirty="0"/>
          </a:p>
        </p:txBody>
      </p:sp>
      <p:sp>
        <p:nvSpPr>
          <p:cNvPr id="8" name="Plassholder for tekst 3">
            <a:extLst>
              <a:ext uri="{FF2B5EF4-FFF2-40B4-BE49-F238E27FC236}">
                <a16:creationId xmlns:a16="http://schemas.microsoft.com/office/drawing/2014/main" id="{4C894CBE-080D-2170-50ED-BD7EAEEC682A}"/>
              </a:ext>
            </a:extLst>
          </p:cNvPr>
          <p:cNvSpPr>
            <a:spLocks noGrp="1"/>
          </p:cNvSpPr>
          <p:nvPr>
            <p:ph type="body" sz="quarter" idx="16"/>
          </p:nvPr>
        </p:nvSpPr>
        <p:spPr>
          <a:xfrm>
            <a:off x="7829481" y="2047653"/>
            <a:ext cx="3559175" cy="3549650"/>
          </a:xfrm>
          <a:solidFill>
            <a:srgbClr val="5ADBFF"/>
          </a:solidFill>
        </p:spPr>
        <p:txBody>
          <a:bodyPr vert="horz" lIns="0" tIns="0" rIns="0" bIns="0" numCol="1" spcCol="133200" rtlCol="0">
            <a:noAutofit/>
          </a:bodyPr>
          <a:lstStyle/>
          <a:p>
            <a:pPr marL="0" indent="0">
              <a:buNone/>
            </a:pPr>
            <a:endParaRPr lang="nb-NO" dirty="0"/>
          </a:p>
          <a:p>
            <a:pPr marL="0" indent="0">
              <a:buNone/>
            </a:pPr>
            <a:endParaRPr lang="nb-NO" dirty="0"/>
          </a:p>
          <a:p>
            <a:pPr marL="0" indent="0">
              <a:buNone/>
            </a:pPr>
            <a:endParaRPr lang="nb-NO" dirty="0"/>
          </a:p>
        </p:txBody>
      </p:sp>
      <p:sp>
        <p:nvSpPr>
          <p:cNvPr id="9" name="TekstSylinder 8">
            <a:extLst>
              <a:ext uri="{FF2B5EF4-FFF2-40B4-BE49-F238E27FC236}">
                <a16:creationId xmlns:a16="http://schemas.microsoft.com/office/drawing/2014/main" id="{9175554A-2B33-C80C-25BD-60E2FA0EC104}"/>
              </a:ext>
            </a:extLst>
          </p:cNvPr>
          <p:cNvSpPr txBox="1"/>
          <p:nvPr/>
        </p:nvSpPr>
        <p:spPr>
          <a:xfrm>
            <a:off x="8070892" y="2325839"/>
            <a:ext cx="2962940" cy="2739211"/>
          </a:xfrm>
          <a:prstGeom prst="rect">
            <a:avLst/>
          </a:prstGeom>
          <a:noFill/>
        </p:spPr>
        <p:txBody>
          <a:bodyPr wrap="square" rtlCol="0">
            <a:spAutoFit/>
          </a:bodyPr>
          <a:lstStyle/>
          <a:p>
            <a:pPr marL="0" indent="0" algn="ctr">
              <a:buNone/>
            </a:pPr>
            <a:r>
              <a:rPr lang="nb-NO" sz="1400" b="1" dirty="0"/>
              <a:t>Risiko- og innovasjonslån</a:t>
            </a:r>
          </a:p>
          <a:p>
            <a:pPr marL="0" indent="0">
              <a:buNone/>
            </a:pPr>
            <a:endParaRPr lang="nb-NO" sz="1400" dirty="0"/>
          </a:p>
          <a:p>
            <a:pPr marL="285750" indent="-285750">
              <a:buFont typeface="Arial" panose="020B0604020202020204" pitchFamily="34" charset="0"/>
              <a:buChar char="•"/>
            </a:pPr>
            <a:r>
              <a:rPr lang="nb-NO" sz="1400" dirty="0"/>
              <a:t>Delfinansiering av investeringsprosjekter som handler om etableringer, nyskaping, internasjonalisering, kapitalstyrking, vekst og omstilling. </a:t>
            </a:r>
          </a:p>
          <a:p>
            <a:pPr marL="285750" indent="-285750">
              <a:buFont typeface="Arial" panose="020B0604020202020204" pitchFamily="34" charset="0"/>
              <a:buChar char="•"/>
            </a:pPr>
            <a:r>
              <a:rPr lang="nb-NO" sz="1400" dirty="0" err="1"/>
              <a:t>Vekstlån</a:t>
            </a:r>
            <a:r>
              <a:rPr lang="nb-NO" sz="1400" dirty="0"/>
              <a:t> til internasjonalisering og eksport</a:t>
            </a:r>
          </a:p>
          <a:p>
            <a:pPr marL="285750" indent="-285750">
              <a:buFont typeface="Arial" panose="020B0604020202020204" pitchFamily="34" charset="0"/>
              <a:buChar char="•"/>
            </a:pPr>
            <a:r>
              <a:rPr lang="nb-NO" sz="1400" dirty="0"/>
              <a:t>Grønt </a:t>
            </a:r>
            <a:r>
              <a:rPr lang="nb-NO" sz="1400" dirty="0" err="1"/>
              <a:t>vekstlån</a:t>
            </a:r>
            <a:r>
              <a:rPr lang="nb-NO" sz="1400" dirty="0"/>
              <a:t> </a:t>
            </a:r>
          </a:p>
          <a:p>
            <a:endParaRPr lang="nb-NO" dirty="0"/>
          </a:p>
        </p:txBody>
      </p:sp>
      <p:grpSp>
        <p:nvGrpSpPr>
          <p:cNvPr id="7" name="Group 15">
            <a:extLst>
              <a:ext uri="{FF2B5EF4-FFF2-40B4-BE49-F238E27FC236}">
                <a16:creationId xmlns:a16="http://schemas.microsoft.com/office/drawing/2014/main" id="{7D401B60-A39C-B792-D1E1-E02C9F42FFE3}"/>
              </a:ext>
            </a:extLst>
          </p:cNvPr>
          <p:cNvGrpSpPr/>
          <p:nvPr/>
        </p:nvGrpSpPr>
        <p:grpSpPr>
          <a:xfrm>
            <a:off x="10757924" y="5851140"/>
            <a:ext cx="1048333" cy="138499"/>
            <a:chOff x="8996302" y="444361"/>
            <a:chExt cx="1048333" cy="138499"/>
          </a:xfrm>
        </p:grpSpPr>
        <p:grpSp>
          <p:nvGrpSpPr>
            <p:cNvPr id="11" name="Group 17">
              <a:extLst>
                <a:ext uri="{FF2B5EF4-FFF2-40B4-BE49-F238E27FC236}">
                  <a16:creationId xmlns:a16="http://schemas.microsoft.com/office/drawing/2014/main" id="{8472187A-A290-57E6-6F2E-15D4F4FB2AE8}"/>
                </a:ext>
              </a:extLst>
            </p:cNvPr>
            <p:cNvGrpSpPr/>
            <p:nvPr/>
          </p:nvGrpSpPr>
          <p:grpSpPr>
            <a:xfrm>
              <a:off x="8996302" y="444361"/>
              <a:ext cx="559572" cy="138499"/>
              <a:chOff x="9499336" y="1024270"/>
              <a:chExt cx="559572" cy="138499"/>
            </a:xfrm>
          </p:grpSpPr>
          <p:sp>
            <p:nvSpPr>
              <p:cNvPr id="18" name="TextBox 24">
                <a:extLst>
                  <a:ext uri="{FF2B5EF4-FFF2-40B4-BE49-F238E27FC236}">
                    <a16:creationId xmlns:a16="http://schemas.microsoft.com/office/drawing/2014/main" id="{BFA22F19-5A46-BB4C-10E6-6CFD28878F0B}"/>
                  </a:ext>
                </a:extLst>
              </p:cNvPr>
              <p:cNvSpPr txBox="1"/>
              <p:nvPr/>
            </p:nvSpPr>
            <p:spPr>
              <a:xfrm>
                <a:off x="9643730" y="1024270"/>
                <a:ext cx="415178" cy="138499"/>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NO" sz="900" b="0" i="0" u="none" strike="noStrike" kern="1200" cap="none" spc="0" normalizeH="0" baseline="0" noProof="0">
                    <a:ln>
                      <a:noFill/>
                    </a:ln>
                    <a:solidFill>
                      <a:prstClr val="black"/>
                    </a:solidFill>
                    <a:effectLst/>
                    <a:uLnTx/>
                    <a:uFillTx/>
                    <a:latin typeface="Innovation Norway"/>
                    <a:ea typeface="+mn-ea"/>
                    <a:cs typeface="+mn-cs"/>
                  </a:rPr>
                  <a:t>Tilskudd</a:t>
                </a:r>
              </a:p>
            </p:txBody>
          </p:sp>
          <p:sp>
            <p:nvSpPr>
              <p:cNvPr id="19" name="Rounded Rectangle 25">
                <a:extLst>
                  <a:ext uri="{FF2B5EF4-FFF2-40B4-BE49-F238E27FC236}">
                    <a16:creationId xmlns:a16="http://schemas.microsoft.com/office/drawing/2014/main" id="{D728992E-A802-09C4-4BD0-1849A0978CA2}"/>
                  </a:ext>
                </a:extLst>
              </p:cNvPr>
              <p:cNvSpPr/>
              <p:nvPr/>
            </p:nvSpPr>
            <p:spPr>
              <a:xfrm>
                <a:off x="9499336" y="1048519"/>
                <a:ext cx="90000" cy="90000"/>
              </a:xfrm>
              <a:prstGeom prst="roundRect">
                <a:avLst/>
              </a:prstGeom>
              <a:solidFill>
                <a:srgbClr val="3AF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NO" sz="900" b="0" i="0" u="none" strike="noStrike" kern="1200" cap="none" spc="0" normalizeH="0" baseline="0" noProof="0">
                  <a:ln>
                    <a:noFill/>
                  </a:ln>
                  <a:solidFill>
                    <a:prstClr val="white"/>
                  </a:solidFill>
                  <a:effectLst/>
                  <a:uLnTx/>
                  <a:uFillTx/>
                  <a:latin typeface="Innovation Norway"/>
                  <a:ea typeface="+mn-ea"/>
                  <a:cs typeface="+mn-cs"/>
                </a:endParaRPr>
              </a:p>
            </p:txBody>
          </p:sp>
        </p:grpSp>
        <p:grpSp>
          <p:nvGrpSpPr>
            <p:cNvPr id="12" name="Group 18">
              <a:extLst>
                <a:ext uri="{FF2B5EF4-FFF2-40B4-BE49-F238E27FC236}">
                  <a16:creationId xmlns:a16="http://schemas.microsoft.com/office/drawing/2014/main" id="{53EFCBCB-6ABE-472A-A854-281FEEDA7E45}"/>
                </a:ext>
              </a:extLst>
            </p:cNvPr>
            <p:cNvGrpSpPr/>
            <p:nvPr/>
          </p:nvGrpSpPr>
          <p:grpSpPr>
            <a:xfrm>
              <a:off x="9720705" y="444361"/>
              <a:ext cx="323930" cy="138499"/>
              <a:chOff x="9499336" y="1024270"/>
              <a:chExt cx="323930" cy="138499"/>
            </a:xfrm>
          </p:grpSpPr>
          <p:sp>
            <p:nvSpPr>
              <p:cNvPr id="16" name="TextBox 22">
                <a:extLst>
                  <a:ext uri="{FF2B5EF4-FFF2-40B4-BE49-F238E27FC236}">
                    <a16:creationId xmlns:a16="http://schemas.microsoft.com/office/drawing/2014/main" id="{131FEE7C-84DE-7669-3F38-63E7AD0BC465}"/>
                  </a:ext>
                </a:extLst>
              </p:cNvPr>
              <p:cNvSpPr txBox="1"/>
              <p:nvPr/>
            </p:nvSpPr>
            <p:spPr>
              <a:xfrm>
                <a:off x="9643730" y="1024270"/>
                <a:ext cx="179536" cy="138499"/>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NO" sz="900" b="0" i="0" u="none" strike="noStrike" kern="1200" cap="none" spc="0" normalizeH="0" baseline="0" noProof="0" dirty="0">
                    <a:ln>
                      <a:noFill/>
                    </a:ln>
                    <a:solidFill>
                      <a:prstClr val="black"/>
                    </a:solidFill>
                    <a:effectLst/>
                    <a:uLnTx/>
                    <a:uFillTx/>
                    <a:latin typeface="Innovation Norway"/>
                    <a:ea typeface="+mn-ea"/>
                    <a:cs typeface="+mn-cs"/>
                  </a:rPr>
                  <a:t>Lån</a:t>
                </a:r>
              </a:p>
            </p:txBody>
          </p:sp>
          <p:sp>
            <p:nvSpPr>
              <p:cNvPr id="17" name="Rounded Rectangle 23">
                <a:extLst>
                  <a:ext uri="{FF2B5EF4-FFF2-40B4-BE49-F238E27FC236}">
                    <a16:creationId xmlns:a16="http://schemas.microsoft.com/office/drawing/2014/main" id="{4A64F0FF-52A3-EED4-FF59-CB30759133BC}"/>
                  </a:ext>
                </a:extLst>
              </p:cNvPr>
              <p:cNvSpPr/>
              <p:nvPr/>
            </p:nvSpPr>
            <p:spPr>
              <a:xfrm>
                <a:off x="9499336" y="1048519"/>
                <a:ext cx="90000" cy="90000"/>
              </a:xfrm>
              <a:prstGeom prst="roundRect">
                <a:avLst/>
              </a:prstGeom>
              <a:solidFill>
                <a:srgbClr val="5A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NO" sz="900" b="0" i="0" u="none" strike="noStrike" kern="1200" cap="none" spc="0" normalizeH="0" baseline="0" noProof="0">
                  <a:ln>
                    <a:noFill/>
                  </a:ln>
                  <a:solidFill>
                    <a:prstClr val="white"/>
                  </a:solidFill>
                  <a:effectLst/>
                  <a:uLnTx/>
                  <a:uFillTx/>
                  <a:latin typeface="Innovation Norway"/>
                  <a:ea typeface="+mn-ea"/>
                  <a:cs typeface="+mn-cs"/>
                </a:endParaRPr>
              </a:p>
            </p:txBody>
          </p:sp>
        </p:grpSp>
      </p:grpSp>
      <p:sp>
        <p:nvSpPr>
          <p:cNvPr id="24" name="TekstSylinder 23">
            <a:extLst>
              <a:ext uri="{FF2B5EF4-FFF2-40B4-BE49-F238E27FC236}">
                <a16:creationId xmlns:a16="http://schemas.microsoft.com/office/drawing/2014/main" id="{6457E06B-5CFC-9607-2650-10F129EB0177}"/>
              </a:ext>
            </a:extLst>
          </p:cNvPr>
          <p:cNvSpPr txBox="1"/>
          <p:nvPr/>
        </p:nvSpPr>
        <p:spPr>
          <a:xfrm>
            <a:off x="389615" y="6267725"/>
            <a:ext cx="11553244" cy="369332"/>
          </a:xfrm>
          <a:prstGeom prst="rect">
            <a:avLst/>
          </a:prstGeom>
          <a:noFill/>
        </p:spPr>
        <p:txBody>
          <a:bodyPr wrap="square">
            <a:spAutoFit/>
          </a:bodyPr>
          <a:lstStyle/>
          <a:p>
            <a:r>
              <a:rPr lang="nb-NO" dirty="0"/>
              <a:t>*- </a:t>
            </a:r>
            <a:r>
              <a:rPr lang="nb-NO" dirty="0" err="1"/>
              <a:t>other</a:t>
            </a:r>
            <a:r>
              <a:rPr lang="nb-NO" dirty="0"/>
              <a:t> </a:t>
            </a:r>
            <a:r>
              <a:rPr lang="nb-NO" dirty="0" err="1"/>
              <a:t>advisory</a:t>
            </a:r>
            <a:r>
              <a:rPr lang="nb-NO" dirty="0"/>
              <a:t> services e.g. IPR ,</a:t>
            </a:r>
            <a:r>
              <a:rPr lang="nb-NO" dirty="0" err="1"/>
              <a:t>internationalisation</a:t>
            </a:r>
            <a:r>
              <a:rPr lang="nb-NO" dirty="0"/>
              <a:t> etc. and </a:t>
            </a:r>
            <a:r>
              <a:rPr lang="nb-NO" dirty="0" err="1"/>
              <a:t>programmes</a:t>
            </a:r>
            <a:r>
              <a:rPr lang="nb-NO" dirty="0"/>
              <a:t> </a:t>
            </a:r>
            <a:r>
              <a:rPr lang="nb-NO" dirty="0" err="1"/>
              <a:t>such</a:t>
            </a:r>
            <a:r>
              <a:rPr lang="nb-NO" dirty="0"/>
              <a:t> as Accelerators </a:t>
            </a:r>
            <a:r>
              <a:rPr lang="nb-NO" dirty="0" err="1"/>
              <a:t>a.o</a:t>
            </a:r>
            <a:r>
              <a:rPr lang="nb-NO" dirty="0"/>
              <a:t>. </a:t>
            </a:r>
            <a:r>
              <a:rPr lang="nb-NO" dirty="0" err="1"/>
              <a:t>are</a:t>
            </a:r>
            <a:r>
              <a:rPr lang="nb-NO" dirty="0"/>
              <a:t> </a:t>
            </a:r>
            <a:r>
              <a:rPr lang="nb-NO" dirty="0" err="1"/>
              <a:t>available</a:t>
            </a:r>
            <a:r>
              <a:rPr lang="nb-NO" dirty="0"/>
              <a:t> </a:t>
            </a:r>
            <a:r>
              <a:rPr lang="nb-NO" dirty="0" err="1"/>
              <a:t>too</a:t>
            </a:r>
            <a:endParaRPr lang="nb-NO" dirty="0"/>
          </a:p>
        </p:txBody>
      </p:sp>
      <p:pic>
        <p:nvPicPr>
          <p:cNvPr id="26" name="Picture 6" descr="Innovasjon-Norge-logo-2015 – NCE Maritime CleanTech">
            <a:extLst>
              <a:ext uri="{FF2B5EF4-FFF2-40B4-BE49-F238E27FC236}">
                <a16:creationId xmlns:a16="http://schemas.microsoft.com/office/drawing/2014/main" id="{B9DF9B27-7638-3F96-3634-1783FC7927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0720" y="226292"/>
            <a:ext cx="1212139" cy="417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390792"/>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1C73A489-A4C4-484A-BB95-8A7457E5A45E}"/>
              </a:ext>
            </a:extLst>
          </p:cNvPr>
          <p:cNvSpPr/>
          <p:nvPr/>
        </p:nvSpPr>
        <p:spPr>
          <a:xfrm>
            <a:off x="77510" y="197418"/>
            <a:ext cx="760115" cy="606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5"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ea typeface="+mn-ea"/>
              <a:cs typeface="+mn-cs"/>
            </a:endParaRPr>
          </a:p>
        </p:txBody>
      </p:sp>
      <p:sp>
        <p:nvSpPr>
          <p:cNvPr id="7" name="Tittel 2">
            <a:extLst>
              <a:ext uri="{FF2B5EF4-FFF2-40B4-BE49-F238E27FC236}">
                <a16:creationId xmlns:a16="http://schemas.microsoft.com/office/drawing/2014/main" id="{26E614F0-54F7-4366-BE0A-226BA83ACD20}"/>
              </a:ext>
            </a:extLst>
          </p:cNvPr>
          <p:cNvSpPr txBox="1">
            <a:spLocks/>
          </p:cNvSpPr>
          <p:nvPr/>
        </p:nvSpPr>
        <p:spPr>
          <a:xfrm>
            <a:off x="1026397" y="446791"/>
            <a:ext cx="10680475" cy="764256"/>
          </a:xfrm>
          <a:prstGeom prst="rect">
            <a:avLst/>
          </a:prstGeom>
        </p:spPr>
        <p:txBody>
          <a:bodyPr vert="horz" lIns="0" tIns="0" rIns="0" bIns="0" rtlCol="0" anchor="b">
            <a:normAutofit fontScale="92500"/>
          </a:bodyPr>
          <a:lstStyle>
            <a:lvl1pPr algn="l" defTabSz="914400" rtl="0" eaLnBrk="1" latinLnBrk="0" hangingPunct="1">
              <a:lnSpc>
                <a:spcPct val="90000"/>
              </a:lnSpc>
              <a:spcBef>
                <a:spcPct val="0"/>
              </a:spcBef>
              <a:buNone/>
              <a:defRPr sz="3200" b="1" kern="1200">
                <a:solidFill>
                  <a:schemeClr val="tx2"/>
                </a:solidFill>
                <a:latin typeface="Calibri" charset="0"/>
                <a:ea typeface="Calibri" charset="0"/>
                <a:cs typeface="Calibri" charset="0"/>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GB" sz="3300" b="0" i="0" u="none" strike="noStrike" kern="1200" cap="none" spc="0" normalizeH="0" baseline="0" noProof="0" dirty="0">
                <a:ln>
                  <a:noFill/>
                </a:ln>
                <a:solidFill>
                  <a:prstClr val="black"/>
                </a:solidFill>
                <a:effectLst/>
                <a:uLnTx/>
                <a:uFillTx/>
                <a:latin typeface="Arial"/>
                <a:ea typeface="+mj-ea"/>
                <a:cs typeface="Calibri" charset="0"/>
              </a:rPr>
              <a:t>Relevant 2024 national calls for funding of R&amp;D on hydrogen</a:t>
            </a:r>
          </a:p>
        </p:txBody>
      </p:sp>
      <p:graphicFrame>
        <p:nvGraphicFramePr>
          <p:cNvPr id="2" name="Table 4">
            <a:extLst>
              <a:ext uri="{FF2B5EF4-FFF2-40B4-BE49-F238E27FC236}">
                <a16:creationId xmlns:a16="http://schemas.microsoft.com/office/drawing/2014/main" id="{40E7AAA1-FB69-2F84-E8E4-17ABE5E87653}"/>
              </a:ext>
            </a:extLst>
          </p:cNvPr>
          <p:cNvGraphicFramePr>
            <a:graphicFrameLocks noGrp="1"/>
          </p:cNvGraphicFramePr>
          <p:nvPr/>
        </p:nvGraphicFramePr>
        <p:xfrm>
          <a:off x="1026397" y="1652821"/>
          <a:ext cx="10464647" cy="3666155"/>
        </p:xfrm>
        <a:graphic>
          <a:graphicData uri="http://schemas.openxmlformats.org/drawingml/2006/table">
            <a:tbl>
              <a:tblPr firstRow="1" bandRow="1">
                <a:tableStyleId>{8799B23B-EC83-4686-B30A-512413B5E67A}</a:tableStyleId>
              </a:tblPr>
              <a:tblGrid>
                <a:gridCol w="1350055">
                  <a:extLst>
                    <a:ext uri="{9D8B030D-6E8A-4147-A177-3AD203B41FA5}">
                      <a16:colId xmlns:a16="http://schemas.microsoft.com/office/drawing/2014/main" val="815439132"/>
                    </a:ext>
                  </a:extLst>
                </a:gridCol>
                <a:gridCol w="3318164">
                  <a:extLst>
                    <a:ext uri="{9D8B030D-6E8A-4147-A177-3AD203B41FA5}">
                      <a16:colId xmlns:a16="http://schemas.microsoft.com/office/drawing/2014/main" val="1964589380"/>
                    </a:ext>
                  </a:extLst>
                </a:gridCol>
                <a:gridCol w="2895600">
                  <a:extLst>
                    <a:ext uri="{9D8B030D-6E8A-4147-A177-3AD203B41FA5}">
                      <a16:colId xmlns:a16="http://schemas.microsoft.com/office/drawing/2014/main" val="185256775"/>
                    </a:ext>
                  </a:extLst>
                </a:gridCol>
                <a:gridCol w="2900828">
                  <a:extLst>
                    <a:ext uri="{9D8B030D-6E8A-4147-A177-3AD203B41FA5}">
                      <a16:colId xmlns:a16="http://schemas.microsoft.com/office/drawing/2014/main" val="4176087256"/>
                    </a:ext>
                  </a:extLst>
                </a:gridCol>
              </a:tblGrid>
              <a:tr h="1158234">
                <a:tc>
                  <a:txBody>
                    <a:bodyPr/>
                    <a:lstStyle/>
                    <a:p>
                      <a:endParaRPr lang="nb-NO" sz="900" dirty="0"/>
                    </a:p>
                  </a:txBody>
                  <a:tcPr marL="45720" marR="45720" marT="22860" marB="22860">
                    <a:solidFill>
                      <a:schemeClr val="tx2">
                        <a:lumMod val="60000"/>
                        <a:lumOff val="40000"/>
                      </a:schemeClr>
                    </a:solidFill>
                  </a:tcPr>
                </a:tc>
                <a:tc>
                  <a:txBody>
                    <a:bodyPr/>
                    <a:lstStyle/>
                    <a:p>
                      <a:pPr algn="ctr"/>
                      <a:r>
                        <a:rPr lang="en-US" sz="1400" b="0" i="0" kern="1200" dirty="0">
                          <a:solidFill>
                            <a:schemeClr val="lt1"/>
                          </a:solidFill>
                          <a:effectLst/>
                          <a:latin typeface="+mn-lt"/>
                          <a:ea typeface="+mn-ea"/>
                          <a:cs typeface="+mn-cs"/>
                        </a:rPr>
                        <a:t>Joint Call for Proposals with Brazil for Research and Technology Development in the Industrial Sector</a:t>
                      </a:r>
                    </a:p>
                    <a:p>
                      <a:pPr algn="ctr"/>
                      <a:endParaRPr lang="en-US" sz="1400" b="0" i="0" kern="1200" dirty="0">
                        <a:solidFill>
                          <a:schemeClr val="lt1"/>
                        </a:solidFill>
                        <a:effectLst/>
                        <a:latin typeface="+mn-lt"/>
                        <a:ea typeface="+mn-ea"/>
                        <a:cs typeface="+mn-cs"/>
                      </a:endParaRPr>
                    </a:p>
                    <a:p>
                      <a:pPr algn="ctr"/>
                      <a:endParaRPr lang="en-US" sz="1400" b="0" i="0" kern="1200" dirty="0">
                        <a:solidFill>
                          <a:schemeClr val="lt1"/>
                        </a:solidFill>
                        <a:effectLst/>
                        <a:latin typeface="+mn-lt"/>
                        <a:ea typeface="+mn-ea"/>
                        <a:cs typeface="+mn-cs"/>
                      </a:endParaRPr>
                    </a:p>
                  </a:txBody>
                  <a:tcPr marL="91434" marR="91434" marT="45717" marB="45717">
                    <a:solidFill>
                      <a:schemeClr val="tx2">
                        <a:lumMod val="60000"/>
                        <a:lumOff val="40000"/>
                      </a:schemeClr>
                    </a:solidFill>
                  </a:tcPr>
                </a:tc>
                <a:tc>
                  <a:txBody>
                    <a:bodyPr/>
                    <a:lstStyle/>
                    <a:p>
                      <a:pPr marL="0" algn="ctr" defTabSz="1828619" rtl="0" eaLnBrk="1" latinLnBrk="0" hangingPunct="1">
                        <a:lnSpc>
                          <a:spcPct val="106000"/>
                        </a:lnSpc>
                        <a:spcAft>
                          <a:spcPts val="0"/>
                        </a:spcAft>
                      </a:pPr>
                      <a:r>
                        <a:rPr lang="en-GB" sz="1400" b="0" i="0" kern="1200" dirty="0">
                          <a:solidFill>
                            <a:schemeClr val="lt1"/>
                          </a:solidFill>
                          <a:effectLst/>
                          <a:latin typeface="+mn-lt"/>
                          <a:ea typeface="+mn-ea"/>
                          <a:cs typeface="+mn-cs"/>
                        </a:rPr>
                        <a:t>Knowledge-building Project for Industry</a:t>
                      </a:r>
                    </a:p>
                  </a:txBody>
                  <a:tcPr marL="91434" marR="91434" marT="45717" marB="45717">
                    <a:solidFill>
                      <a:schemeClr val="tx2">
                        <a:lumMod val="60000"/>
                        <a:lumOff val="40000"/>
                      </a:schemeClr>
                    </a:solidFill>
                  </a:tcPr>
                </a:tc>
                <a:tc>
                  <a:txBody>
                    <a:bodyPr/>
                    <a:lstStyle/>
                    <a:p>
                      <a:pPr marL="0" marR="0" lvl="0" indent="0" algn="ctr" defTabSz="1828619" rtl="0" eaLnBrk="1" fontAlgn="auto" latinLnBrk="0" hangingPunct="1">
                        <a:lnSpc>
                          <a:spcPct val="106000"/>
                        </a:lnSpc>
                        <a:spcBef>
                          <a:spcPts val="0"/>
                        </a:spcBef>
                        <a:spcAft>
                          <a:spcPts val="0"/>
                        </a:spcAft>
                        <a:buClrTx/>
                        <a:buSzTx/>
                        <a:buFontTx/>
                        <a:buNone/>
                        <a:tabLst/>
                        <a:defRPr/>
                      </a:pPr>
                      <a:r>
                        <a:rPr lang="en-US" sz="1400" b="0" i="0" kern="1200" noProof="0" dirty="0">
                          <a:solidFill>
                            <a:schemeClr val="lt1"/>
                          </a:solidFill>
                          <a:effectLst/>
                          <a:latin typeface="+mn-lt"/>
                          <a:ea typeface="+mn-ea"/>
                          <a:cs typeface="+mn-cs"/>
                        </a:rPr>
                        <a:t>Innovation projects for the </a:t>
                      </a:r>
                    </a:p>
                    <a:p>
                      <a:pPr marL="0" marR="0" lvl="0" indent="0" algn="ctr" defTabSz="1828619" rtl="0" eaLnBrk="1" fontAlgn="auto" latinLnBrk="0" hangingPunct="1">
                        <a:lnSpc>
                          <a:spcPct val="106000"/>
                        </a:lnSpc>
                        <a:spcBef>
                          <a:spcPts val="0"/>
                        </a:spcBef>
                        <a:spcAft>
                          <a:spcPts val="0"/>
                        </a:spcAft>
                        <a:buClrTx/>
                        <a:buSzTx/>
                        <a:buFontTx/>
                        <a:buNone/>
                        <a:tabLst/>
                        <a:defRPr/>
                      </a:pPr>
                      <a:r>
                        <a:rPr lang="en-US" sz="1400" b="0" i="0" kern="1200" noProof="0" dirty="0">
                          <a:solidFill>
                            <a:schemeClr val="lt1"/>
                          </a:solidFill>
                          <a:effectLst/>
                          <a:latin typeface="+mn-lt"/>
                          <a:ea typeface="+mn-ea"/>
                          <a:cs typeface="+mn-cs"/>
                        </a:rPr>
                        <a:t>industrial sector</a:t>
                      </a:r>
                    </a:p>
                  </a:txBody>
                  <a:tcPr marL="91434" marR="91434" marT="45717" marB="45717">
                    <a:solidFill>
                      <a:schemeClr val="tx2">
                        <a:lumMod val="60000"/>
                        <a:lumOff val="40000"/>
                      </a:schemeClr>
                    </a:solidFill>
                  </a:tcPr>
                </a:tc>
                <a:extLst>
                  <a:ext uri="{0D108BD9-81ED-4DB2-BD59-A6C34878D82A}">
                    <a16:rowId xmlns:a16="http://schemas.microsoft.com/office/drawing/2014/main" val="148245613"/>
                  </a:ext>
                </a:extLst>
              </a:tr>
              <a:tr h="1377087">
                <a:tc>
                  <a:txBody>
                    <a:bodyPr/>
                    <a:lstStyle/>
                    <a:p>
                      <a:pPr>
                        <a:lnSpc>
                          <a:spcPct val="107000"/>
                        </a:lnSpc>
                        <a:spcAft>
                          <a:spcPts val="800"/>
                        </a:spcAft>
                      </a:pPr>
                      <a:r>
                        <a:rPr lang="en-GB" sz="1600" b="1" dirty="0">
                          <a:latin typeface="+mn-lt"/>
                        </a:rPr>
                        <a:t>Partners</a:t>
                      </a:r>
                    </a:p>
                  </a:txBody>
                  <a:tcPr marL="91434" marR="91434" marT="45717" marB="45717" anchor="ctr"/>
                </a:tc>
                <a:tc>
                  <a:txBody>
                    <a:bodyPr/>
                    <a:lstStyle/>
                    <a:p>
                      <a:pPr algn="l">
                        <a:lnSpc>
                          <a:spcPct val="107000"/>
                        </a:lnSpc>
                        <a:spcAft>
                          <a:spcPts val="0"/>
                        </a:spcAft>
                      </a:pPr>
                      <a:r>
                        <a:rPr lang="en-US" sz="1600" kern="1200" dirty="0">
                          <a:solidFill>
                            <a:srgbClr val="000000"/>
                          </a:solidFill>
                          <a:latin typeface="+mn-lt"/>
                          <a:ea typeface="+mn-ea"/>
                          <a:cs typeface="Times New Roman" panose="02020603050405020304" pitchFamily="18" charset="0"/>
                        </a:rPr>
                        <a:t>The Project Owner (company) must carry out the project together with a Brazilian company. </a:t>
                      </a:r>
                    </a:p>
                    <a:p>
                      <a:pPr algn="l">
                        <a:lnSpc>
                          <a:spcPct val="107000"/>
                        </a:lnSpc>
                        <a:spcAft>
                          <a:spcPts val="0"/>
                        </a:spcAft>
                      </a:pPr>
                      <a:r>
                        <a:rPr lang="en-US" sz="1600" kern="1200" dirty="0">
                          <a:solidFill>
                            <a:srgbClr val="000000"/>
                          </a:solidFill>
                          <a:latin typeface="+mn-lt"/>
                          <a:ea typeface="+mn-ea"/>
                          <a:cs typeface="Times New Roman" panose="02020603050405020304" pitchFamily="18" charset="0"/>
                        </a:rPr>
                        <a:t>Research organizations can be included as R&amp;D providers</a:t>
                      </a:r>
                      <a:endParaRPr lang="en-GB" sz="1600" kern="1200" dirty="0">
                        <a:solidFill>
                          <a:srgbClr val="000000"/>
                        </a:solidFill>
                        <a:latin typeface="+mn-lt"/>
                        <a:ea typeface="Calibri" panose="020F0502020204030204" pitchFamily="34" charset="0"/>
                        <a:cs typeface="Times New Roman" panose="02020603050405020304" pitchFamily="18" charset="0"/>
                      </a:endParaRPr>
                    </a:p>
                  </a:txBody>
                  <a:tcPr marL="91434" marR="91434" marT="45717" marB="45717"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600" dirty="0">
                          <a:latin typeface="+mn-lt"/>
                        </a:rPr>
                        <a:t>Requirement for cooperation with min. 2 partners from the business sector that contribute with research funding</a:t>
                      </a:r>
                    </a:p>
                  </a:txBody>
                  <a:tcPr marL="91434" marR="91434" marT="45717" marB="45717"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600" dirty="0">
                          <a:latin typeface="+mn-lt"/>
                        </a:rPr>
                        <a:t>Applicant is a private company in cooperation with </a:t>
                      </a:r>
                    </a:p>
                    <a:p>
                      <a:pPr marL="457200" marR="0" lvl="0" indent="-457200" algn="l" defTabSz="914400" rtl="0" eaLnBrk="1" fontAlgn="auto" latinLnBrk="0" hangingPunct="1">
                        <a:lnSpc>
                          <a:spcPct val="107000"/>
                        </a:lnSpc>
                        <a:spcBef>
                          <a:spcPts val="0"/>
                        </a:spcBef>
                        <a:spcAft>
                          <a:spcPts val="0"/>
                        </a:spcAft>
                        <a:buClrTx/>
                        <a:buSzTx/>
                        <a:buFontTx/>
                        <a:buChar char="-"/>
                        <a:tabLst/>
                        <a:defRPr/>
                      </a:pPr>
                      <a:r>
                        <a:rPr lang="en-GB" sz="1600" dirty="0">
                          <a:latin typeface="+mn-lt"/>
                        </a:rPr>
                        <a:t>Partnering companies.</a:t>
                      </a:r>
                    </a:p>
                    <a:p>
                      <a:pPr marL="457200" marR="0" lvl="0" indent="-457200" algn="l" defTabSz="914400" rtl="0" eaLnBrk="1" fontAlgn="auto" latinLnBrk="0" hangingPunct="1">
                        <a:lnSpc>
                          <a:spcPct val="107000"/>
                        </a:lnSpc>
                        <a:spcBef>
                          <a:spcPts val="0"/>
                        </a:spcBef>
                        <a:spcAft>
                          <a:spcPts val="0"/>
                        </a:spcAft>
                        <a:buClrTx/>
                        <a:buSzTx/>
                        <a:buFontTx/>
                        <a:buChar char="-"/>
                        <a:tabLst/>
                        <a:defRPr/>
                      </a:pPr>
                      <a:r>
                        <a:rPr lang="en-GB" sz="1600" dirty="0">
                          <a:latin typeface="+mn-lt"/>
                        </a:rPr>
                        <a:t>Research group(s) (as suppliers of R&amp;D)</a:t>
                      </a:r>
                    </a:p>
                  </a:txBody>
                  <a:tcPr marL="91434" marR="91434" marT="45717" marB="45717" anchor="ctr"/>
                </a:tc>
                <a:extLst>
                  <a:ext uri="{0D108BD9-81ED-4DB2-BD59-A6C34878D82A}">
                    <a16:rowId xmlns:a16="http://schemas.microsoft.com/office/drawing/2014/main" val="199671267"/>
                  </a:ext>
                </a:extLst>
              </a:tr>
              <a:tr h="1116166">
                <a:tc>
                  <a:txBody>
                    <a:bodyPr/>
                    <a:lstStyle/>
                    <a:p>
                      <a:pPr>
                        <a:lnSpc>
                          <a:spcPct val="107000"/>
                        </a:lnSpc>
                        <a:spcAft>
                          <a:spcPts val="800"/>
                        </a:spcAft>
                      </a:pPr>
                      <a:r>
                        <a:rPr lang="en-GB" sz="1600" b="1" dirty="0">
                          <a:solidFill>
                            <a:srgbClr val="000000"/>
                          </a:solidFill>
                          <a:latin typeface="+mn-lt"/>
                          <a:ea typeface="Calibri" panose="020F0502020204030204" pitchFamily="34" charset="0"/>
                          <a:cs typeface="Times New Roman" panose="02020603050405020304" pitchFamily="18" charset="0"/>
                        </a:rPr>
                        <a:t>Open to</a:t>
                      </a:r>
                    </a:p>
                  </a:txBody>
                  <a:tcPr marL="91434" marR="91434" marT="45717" marB="45717" anchor="ctr"/>
                </a:tc>
                <a:tc>
                  <a:txBody>
                    <a:bodyPr/>
                    <a:lstStyle/>
                    <a:p>
                      <a:pPr algn="l">
                        <a:lnSpc>
                          <a:spcPct val="107000"/>
                        </a:lnSpc>
                        <a:spcAft>
                          <a:spcPts val="0"/>
                        </a:spcAft>
                      </a:pPr>
                      <a:r>
                        <a:rPr lang="en-GB" sz="1600" dirty="0">
                          <a:solidFill>
                            <a:srgbClr val="000000"/>
                          </a:solidFill>
                          <a:latin typeface="+mn-lt"/>
                          <a:ea typeface="Calibri" panose="020F0502020204030204" pitchFamily="34" charset="0"/>
                          <a:cs typeface="Times New Roman" panose="02020603050405020304" pitchFamily="18" charset="0"/>
                        </a:rPr>
                        <a:t>Hydrogen and hydrogen-based energy carriers, wind power, solar energy and petroleum</a:t>
                      </a:r>
                    </a:p>
                  </a:txBody>
                  <a:tcPr marL="91434" marR="91434" marT="45717" marB="45717"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600" dirty="0">
                          <a:solidFill>
                            <a:srgbClr val="000000"/>
                          </a:solidFill>
                          <a:latin typeface="+mn-lt"/>
                          <a:ea typeface="Calibri" panose="020F0502020204030204" pitchFamily="34" charset="0"/>
                          <a:cs typeface="Times New Roman" panose="02020603050405020304" pitchFamily="18" charset="0"/>
                        </a:rPr>
                        <a:t>All thematic areas as defined in RCN Portfolio plans for Energy, transport and low emission and Petroleum.</a:t>
                      </a:r>
                    </a:p>
                  </a:txBody>
                  <a:tcPr marL="91434" marR="91434" marT="45717" marB="45717"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600" dirty="0">
                          <a:solidFill>
                            <a:srgbClr val="000000"/>
                          </a:solidFill>
                          <a:latin typeface="+mn-lt"/>
                          <a:ea typeface="Calibri" panose="020F0502020204030204" pitchFamily="34" charset="0"/>
                          <a:cs typeface="Times New Roman" panose="02020603050405020304" pitchFamily="18" charset="0"/>
                        </a:rPr>
                        <a:t>All thematic areas as defined in RCN Portfolio plans for Energy, transport and low emission and Petroleum.</a:t>
                      </a:r>
                    </a:p>
                  </a:txBody>
                  <a:tcPr marL="91434" marR="91434" marT="45717" marB="45717" anchor="ctr"/>
                </a:tc>
                <a:extLst>
                  <a:ext uri="{0D108BD9-81ED-4DB2-BD59-A6C34878D82A}">
                    <a16:rowId xmlns:a16="http://schemas.microsoft.com/office/drawing/2014/main" val="288357693"/>
                  </a:ext>
                </a:extLst>
              </a:tr>
            </a:tbl>
          </a:graphicData>
        </a:graphic>
      </p:graphicFrame>
      <p:sp>
        <p:nvSpPr>
          <p:cNvPr id="3" name="TekstSylinder 16">
            <a:extLst>
              <a:ext uri="{FF2B5EF4-FFF2-40B4-BE49-F238E27FC236}">
                <a16:creationId xmlns:a16="http://schemas.microsoft.com/office/drawing/2014/main" id="{8DCEA10C-D941-2DE4-2589-5E5895C92A7A}"/>
              </a:ext>
            </a:extLst>
          </p:cNvPr>
          <p:cNvSpPr txBox="1"/>
          <p:nvPr/>
        </p:nvSpPr>
        <p:spPr>
          <a:xfrm>
            <a:off x="2954970" y="2413081"/>
            <a:ext cx="2309151" cy="307777"/>
          </a:xfrm>
          <a:prstGeom prst="rect">
            <a:avLst/>
          </a:prstGeom>
          <a:solidFill>
            <a:schemeClr val="tx2"/>
          </a:solidFill>
        </p:spPr>
        <p:txBody>
          <a:bodyPr wrap="square" rtlCol="0" anchor="ctr">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24 April</a:t>
            </a:r>
          </a:p>
        </p:txBody>
      </p:sp>
      <p:sp>
        <p:nvSpPr>
          <p:cNvPr id="5" name="TekstSylinder 18">
            <a:extLst>
              <a:ext uri="{FF2B5EF4-FFF2-40B4-BE49-F238E27FC236}">
                <a16:creationId xmlns:a16="http://schemas.microsoft.com/office/drawing/2014/main" id="{47CE0561-A777-4D0B-1CCD-9F15134FA566}"/>
              </a:ext>
            </a:extLst>
          </p:cNvPr>
          <p:cNvSpPr txBox="1"/>
          <p:nvPr/>
        </p:nvSpPr>
        <p:spPr>
          <a:xfrm>
            <a:off x="5993488" y="2410607"/>
            <a:ext cx="2290531" cy="307777"/>
          </a:xfrm>
          <a:prstGeom prst="rect">
            <a:avLst/>
          </a:prstGeom>
          <a:solidFill>
            <a:schemeClr val="tx2"/>
          </a:solidFill>
        </p:spPr>
        <p:txBody>
          <a:bodyPr wrap="square" rtlCol="0" anchor="ctr">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13 March</a:t>
            </a:r>
          </a:p>
        </p:txBody>
      </p:sp>
      <p:sp>
        <p:nvSpPr>
          <p:cNvPr id="9" name="TekstSylinder 18">
            <a:extLst>
              <a:ext uri="{FF2B5EF4-FFF2-40B4-BE49-F238E27FC236}">
                <a16:creationId xmlns:a16="http://schemas.microsoft.com/office/drawing/2014/main" id="{9A78850A-F76F-E5BF-31A7-072A5E5DBFBA}"/>
              </a:ext>
            </a:extLst>
          </p:cNvPr>
          <p:cNvSpPr txBox="1"/>
          <p:nvPr/>
        </p:nvSpPr>
        <p:spPr>
          <a:xfrm>
            <a:off x="8875073" y="2392043"/>
            <a:ext cx="2290531" cy="307777"/>
          </a:xfrm>
          <a:prstGeom prst="rect">
            <a:avLst/>
          </a:prstGeom>
          <a:solidFill>
            <a:schemeClr val="tx2"/>
          </a:solidFill>
        </p:spPr>
        <p:txBody>
          <a:bodyPr wrap="square" rtlCol="0" anchor="ctr">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TBD</a:t>
            </a:r>
          </a:p>
        </p:txBody>
      </p:sp>
      <p:sp>
        <p:nvSpPr>
          <p:cNvPr id="10" name="TextBox 9">
            <a:extLst>
              <a:ext uri="{FF2B5EF4-FFF2-40B4-BE49-F238E27FC236}">
                <a16:creationId xmlns:a16="http://schemas.microsoft.com/office/drawing/2014/main" id="{EF74E332-D89C-3990-FE49-429ED93FA800}"/>
              </a:ext>
            </a:extLst>
          </p:cNvPr>
          <p:cNvSpPr txBox="1"/>
          <p:nvPr/>
        </p:nvSpPr>
        <p:spPr>
          <a:xfrm>
            <a:off x="1026397" y="5710624"/>
            <a:ext cx="9984922" cy="754053"/>
          </a:xfrm>
          <a:prstGeom prst="rect">
            <a:avLst/>
          </a:prstGeom>
          <a:noFill/>
        </p:spPr>
        <p:txBody>
          <a:bodyPr wrap="square" lIns="0" tIns="0" rIns="0" bIns="0" rtlCol="0">
            <a:spAutoFit/>
          </a:bodyPr>
          <a:lstStyle/>
          <a:p>
            <a:pPr marL="0" marR="0" lvl="0" indent="0" algn="l" defTabSz="914265" rtl="0" eaLnBrk="1" fontAlgn="auto" latinLnBrk="0" hangingPunct="1">
              <a:lnSpc>
                <a:spcPct val="98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black"/>
                </a:solidFill>
                <a:effectLst/>
                <a:uLnTx/>
                <a:uFillTx/>
                <a:latin typeface="Arial"/>
                <a:ea typeface="+mn-ea"/>
                <a:cs typeface="+mn-cs"/>
              </a:rPr>
              <a:t>Joint call Brazil and Norway: </a:t>
            </a:r>
            <a:r>
              <a:rPr kumimoji="0" lang="nb-NO" sz="1250" b="0" i="0" u="none" strike="noStrike" kern="1200" cap="none" spc="0" normalizeH="0" baseline="0" noProof="0" dirty="0">
                <a:ln>
                  <a:noFill/>
                </a:ln>
                <a:solidFill>
                  <a:prstClr val="black"/>
                </a:solidFill>
                <a:effectLst/>
                <a:uLnTx/>
                <a:uFillTx/>
                <a:latin typeface="Arial"/>
                <a:ea typeface="+mn-ea"/>
                <a:cs typeface="+mn-cs"/>
                <a:hlinkClick r:id="rId3">
                  <a:extLst>
                    <a:ext uri="{A12FA001-AC4F-418D-AE19-62706E023703}">
                      <ahyp:hlinkClr xmlns:ahyp="http://schemas.microsoft.com/office/drawing/2018/hyperlinkcolor" val="tx"/>
                    </a:ext>
                  </a:extLst>
                </a:hlinkClick>
              </a:rPr>
              <a:t>Fellesutlysning med Brasil for forskning og teknologiutvikling i næringslivet (forskningsradet.no)</a:t>
            </a:r>
            <a:endParaRPr kumimoji="0" lang="nb-NO" sz="12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265" rtl="0" eaLnBrk="1" fontAlgn="auto" latinLnBrk="0" hangingPunct="1">
              <a:lnSpc>
                <a:spcPct val="98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black"/>
                </a:solidFill>
                <a:effectLst/>
                <a:uLnTx/>
                <a:uFillTx/>
                <a:latin typeface="Arial"/>
                <a:ea typeface="+mn-ea"/>
                <a:cs typeface="+mn-cs"/>
              </a:rPr>
              <a:t>KSP 2024: </a:t>
            </a:r>
            <a:r>
              <a:rPr kumimoji="0" lang="en-US" sz="1250" b="0" i="0" u="none" strike="noStrike" kern="1200" cap="none" spc="0" normalizeH="0" baseline="0" noProof="0" dirty="0">
                <a:ln>
                  <a:noFill/>
                </a:ln>
                <a:solidFill>
                  <a:prstClr val="black"/>
                </a:solidFill>
                <a:effectLst/>
                <a:uLnTx/>
                <a:uFillTx/>
                <a:latin typeface="Arial"/>
                <a:ea typeface="+mn-ea"/>
                <a:cs typeface="+mn-cs"/>
                <a:hlinkClick r:id="rId4"/>
              </a:rPr>
              <a:t>https://www.forskningsradet.no/utlysninger/2024/kompetanseprosjekt-naringslivet/</a:t>
            </a:r>
            <a:endParaRPr kumimoji="0" lang="en-US" sz="12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265" rtl="0" eaLnBrk="1" fontAlgn="auto" latinLnBrk="0" hangingPunct="1">
              <a:lnSpc>
                <a:spcPct val="98000"/>
              </a:lnSpc>
              <a:spcBef>
                <a:spcPts val="0"/>
              </a:spcBef>
              <a:spcAft>
                <a:spcPts val="0"/>
              </a:spcAft>
              <a:buClrTx/>
              <a:buSzTx/>
              <a:buFontTx/>
              <a:buNone/>
              <a:tabLst/>
              <a:defRPr/>
            </a:pPr>
            <a:endParaRPr kumimoji="0" lang="en-US" sz="12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265" rtl="0" eaLnBrk="1" fontAlgn="auto" latinLnBrk="0" hangingPunct="1">
              <a:lnSpc>
                <a:spcPct val="98000"/>
              </a:lnSpc>
              <a:spcBef>
                <a:spcPts val="0"/>
              </a:spcBef>
              <a:spcAft>
                <a:spcPts val="0"/>
              </a:spcAft>
              <a:buClrTx/>
              <a:buSzTx/>
              <a:buFontTx/>
              <a:buNone/>
              <a:tabLst/>
              <a:defRPr/>
            </a:pPr>
            <a:endParaRPr kumimoji="0" lang="nb-NO" sz="1250" b="0" i="0" u="none" strike="noStrike" kern="1200" cap="none" spc="0" normalizeH="0" baseline="0" noProof="0" dirty="0">
              <a:ln>
                <a:noFill/>
              </a:ln>
              <a:solidFill>
                <a:prstClr val="black"/>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55EC782C-B228-B7CC-47C7-6E77EE07FD5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77326" y="2452255"/>
            <a:ext cx="386795" cy="224482"/>
          </a:xfrm>
          <a:prstGeom prst="rect">
            <a:avLst/>
          </a:prstGeom>
        </p:spPr>
      </p:pic>
      <p:pic>
        <p:nvPicPr>
          <p:cNvPr id="6" name="Picture 2" descr="Research Council of Norway - Wikipedia">
            <a:extLst>
              <a:ext uri="{FF2B5EF4-FFF2-40B4-BE49-F238E27FC236}">
                <a16:creationId xmlns:a16="http://schemas.microsoft.com/office/drawing/2014/main" id="{7F455376-5BBB-B919-4709-4E54307F0C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74584" y="24776"/>
            <a:ext cx="1417416" cy="476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143337"/>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0" name="TekstSylinder 19">
            <a:extLst>
              <a:ext uri="{FF2B5EF4-FFF2-40B4-BE49-F238E27FC236}">
                <a16:creationId xmlns:a16="http://schemas.microsoft.com/office/drawing/2014/main" id="{ED34D585-B7AB-7A44-D56D-88C215CB9450}"/>
              </a:ext>
            </a:extLst>
          </p:cNvPr>
          <p:cNvSpPr txBox="1"/>
          <p:nvPr/>
        </p:nvSpPr>
        <p:spPr>
          <a:xfrm>
            <a:off x="4509246" y="1264024"/>
            <a:ext cx="3442447" cy="1446550"/>
          </a:xfrm>
          <a:prstGeom prst="rect">
            <a:avLst/>
          </a:prstGeom>
          <a:noFill/>
        </p:spPr>
        <p:txBody>
          <a:bodyPr wrap="square" rtlCol="0">
            <a:spAutoFit/>
          </a:bodyPr>
          <a:lstStyle/>
          <a:p>
            <a:r>
              <a:rPr lang="nb-NO" sz="8800" dirty="0">
                <a:solidFill>
                  <a:schemeClr val="bg1"/>
                </a:solidFill>
              </a:rPr>
              <a:t>Takk</a:t>
            </a:r>
          </a:p>
        </p:txBody>
      </p:sp>
      <p:sp>
        <p:nvSpPr>
          <p:cNvPr id="21" name="TekstSylinder 20">
            <a:extLst>
              <a:ext uri="{FF2B5EF4-FFF2-40B4-BE49-F238E27FC236}">
                <a16:creationId xmlns:a16="http://schemas.microsoft.com/office/drawing/2014/main" id="{8D8D6275-CA2F-1ACC-A9AC-E895CA2FF41D}"/>
              </a:ext>
            </a:extLst>
          </p:cNvPr>
          <p:cNvSpPr txBox="1"/>
          <p:nvPr/>
        </p:nvSpPr>
        <p:spPr>
          <a:xfrm>
            <a:off x="4661644" y="3693459"/>
            <a:ext cx="3290049" cy="707886"/>
          </a:xfrm>
          <a:prstGeom prst="rect">
            <a:avLst/>
          </a:prstGeom>
          <a:noFill/>
        </p:spPr>
        <p:txBody>
          <a:bodyPr wrap="square" rtlCol="0">
            <a:spAutoFit/>
          </a:bodyPr>
          <a:lstStyle/>
          <a:p>
            <a:r>
              <a:rPr lang="nb-NO" sz="4000" dirty="0">
                <a:solidFill>
                  <a:schemeClr val="bg1"/>
                </a:solidFill>
              </a:rPr>
              <a:t>Spørsmål?</a:t>
            </a:r>
          </a:p>
        </p:txBody>
      </p:sp>
      <p:pic>
        <p:nvPicPr>
          <p:cNvPr id="2" name="Bilde 1">
            <a:extLst>
              <a:ext uri="{FF2B5EF4-FFF2-40B4-BE49-F238E27FC236}">
                <a16:creationId xmlns:a16="http://schemas.microsoft.com/office/drawing/2014/main" id="{F6BAF761-73E7-4FD0-7CA8-EF45C5FAA02F}"/>
              </a:ext>
            </a:extLst>
          </p:cNvPr>
          <p:cNvPicPr>
            <a:picLocks noChangeAspect="1"/>
          </p:cNvPicPr>
          <p:nvPr/>
        </p:nvPicPr>
        <p:blipFill>
          <a:blip r:embed="rId2"/>
          <a:stretch>
            <a:fillRect/>
          </a:stretch>
        </p:blipFill>
        <p:spPr>
          <a:xfrm>
            <a:off x="418957" y="3173165"/>
            <a:ext cx="1955127" cy="657628"/>
          </a:xfrm>
          <a:prstGeom prst="rect">
            <a:avLst/>
          </a:prstGeom>
        </p:spPr>
      </p:pic>
    </p:spTree>
    <p:extLst>
      <p:ext uri="{BB962C8B-B14F-4D97-AF65-F5344CB8AC3E}">
        <p14:creationId xmlns:p14="http://schemas.microsoft.com/office/powerpoint/2010/main" val="324491744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 2">
            <a:extLst>
              <a:ext uri="{FF2B5EF4-FFF2-40B4-BE49-F238E27FC236}">
                <a16:creationId xmlns:a16="http://schemas.microsoft.com/office/drawing/2014/main" id="{D9553B3D-434C-4429-8CD1-F44C01588552}"/>
              </a:ext>
            </a:extLst>
          </p:cNvPr>
          <p:cNvGraphicFramePr>
            <a:graphicFrameLocks noGrp="1"/>
          </p:cNvGraphicFramePr>
          <p:nvPr>
            <p:extLst>
              <p:ext uri="{D42A27DB-BD31-4B8C-83A1-F6EECF244321}">
                <p14:modId xmlns:p14="http://schemas.microsoft.com/office/powerpoint/2010/main" val="2210321322"/>
              </p:ext>
            </p:extLst>
          </p:nvPr>
        </p:nvGraphicFramePr>
        <p:xfrm>
          <a:off x="0" y="0"/>
          <a:ext cx="12191999" cy="6858000"/>
        </p:xfrm>
        <a:graphic>
          <a:graphicData uri="http://schemas.openxmlformats.org/drawingml/2006/table">
            <a:tbl>
              <a:tblPr firstRow="1" bandRow="1">
                <a:tableStyleId>{5C22544A-7EE6-4342-B048-85BDC9FD1C3A}</a:tableStyleId>
              </a:tblPr>
              <a:tblGrid>
                <a:gridCol w="3131675">
                  <a:extLst>
                    <a:ext uri="{9D8B030D-6E8A-4147-A177-3AD203B41FA5}">
                      <a16:colId xmlns:a16="http://schemas.microsoft.com/office/drawing/2014/main" val="1660104103"/>
                    </a:ext>
                  </a:extLst>
                </a:gridCol>
                <a:gridCol w="5576504">
                  <a:extLst>
                    <a:ext uri="{9D8B030D-6E8A-4147-A177-3AD203B41FA5}">
                      <a16:colId xmlns:a16="http://schemas.microsoft.com/office/drawing/2014/main" val="481712595"/>
                    </a:ext>
                  </a:extLst>
                </a:gridCol>
                <a:gridCol w="3483820">
                  <a:extLst>
                    <a:ext uri="{9D8B030D-6E8A-4147-A177-3AD203B41FA5}">
                      <a16:colId xmlns:a16="http://schemas.microsoft.com/office/drawing/2014/main" val="3911263889"/>
                    </a:ext>
                  </a:extLst>
                </a:gridCol>
              </a:tblGrid>
              <a:tr h="512588">
                <a:tc gridSpan="3">
                  <a:txBody>
                    <a:bodyPr/>
                    <a:lstStyle/>
                    <a:p>
                      <a:pPr algn="ctr"/>
                      <a:r>
                        <a:rPr lang="nb-NO" sz="2400" err="1">
                          <a:solidFill>
                            <a:schemeClr val="bg1"/>
                          </a:solidFill>
                        </a:rPr>
                        <a:t>Horizon</a:t>
                      </a:r>
                      <a:r>
                        <a:rPr lang="nb-NO" sz="2400">
                          <a:solidFill>
                            <a:schemeClr val="bg1"/>
                          </a:solidFill>
                        </a:rPr>
                        <a:t> Europe</a:t>
                      </a:r>
                    </a:p>
                  </a:txBody>
                  <a:tcPr marL="51435" marR="51435" marT="25718" marB="25718" anchor="ctr">
                    <a:solidFill>
                      <a:srgbClr val="0C45AC"/>
                    </a:solidFill>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2659263035"/>
                  </a:ext>
                </a:extLst>
              </a:tr>
              <a:tr h="437129">
                <a:tc gridSpan="3">
                  <a:txBody>
                    <a:bodyPr/>
                    <a:lstStyle/>
                    <a:p>
                      <a:pPr marL="0" marR="0" lvl="0" indent="0" algn="ctr" rtl="0" eaLnBrk="1" fontAlgn="auto" latinLnBrk="0" hangingPunct="1">
                        <a:lnSpc>
                          <a:spcPct val="100000"/>
                        </a:lnSpc>
                        <a:spcBef>
                          <a:spcPts val="0"/>
                        </a:spcBef>
                        <a:spcAft>
                          <a:spcPts val="0"/>
                        </a:spcAft>
                        <a:buClrTx/>
                        <a:buSzTx/>
                        <a:buFontTx/>
                        <a:buNone/>
                      </a:pPr>
                      <a:r>
                        <a:rPr lang="nb-NO" sz="1600" b="0" i="1" dirty="0">
                          <a:solidFill>
                            <a:schemeClr val="tx2"/>
                          </a:solidFill>
                        </a:rPr>
                        <a:t>Total </a:t>
                      </a:r>
                      <a:r>
                        <a:rPr lang="nb-NO" sz="1600" b="0" i="1" dirty="0" err="1">
                          <a:solidFill>
                            <a:schemeClr val="tx2"/>
                          </a:solidFill>
                        </a:rPr>
                        <a:t>budget</a:t>
                      </a:r>
                      <a:r>
                        <a:rPr lang="nb-NO" sz="1600" b="0" i="1" dirty="0">
                          <a:solidFill>
                            <a:schemeClr val="tx2"/>
                          </a:solidFill>
                        </a:rPr>
                        <a:t>: 95,5 mrd. Euro</a:t>
                      </a:r>
                    </a:p>
                  </a:txBody>
                  <a:tcPr marL="51435" marR="51435" marT="25718" marB="25718" anchor="ctr">
                    <a:solidFill>
                      <a:srgbClr val="D9E9F2"/>
                    </a:solidFill>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2936595316"/>
                  </a:ext>
                </a:extLst>
              </a:tr>
              <a:tr h="976874">
                <a:tc>
                  <a:txBody>
                    <a:bodyPr/>
                    <a:lstStyle/>
                    <a:p>
                      <a:pPr marL="12700" algn="ctr">
                        <a:lnSpc>
                          <a:spcPct val="100000"/>
                        </a:lnSpc>
                        <a:spcBef>
                          <a:spcPts val="105"/>
                        </a:spcBef>
                      </a:pPr>
                      <a:r>
                        <a:rPr lang="en-GB" sz="1400" b="1" dirty="0">
                          <a:solidFill>
                            <a:srgbClr val="FFFFFF"/>
                          </a:solidFill>
                          <a:latin typeface="+mn-lt"/>
                          <a:cs typeface="Arial"/>
                        </a:rPr>
                        <a:t>            Pillar</a:t>
                      </a:r>
                      <a:r>
                        <a:rPr lang="en-GB" sz="1400" b="1" spc="-40" dirty="0">
                          <a:solidFill>
                            <a:srgbClr val="FFFFFF"/>
                          </a:solidFill>
                          <a:latin typeface="+mn-lt"/>
                          <a:cs typeface="Arial"/>
                        </a:rPr>
                        <a:t> </a:t>
                      </a:r>
                      <a:r>
                        <a:rPr lang="en-GB" sz="1400" b="1" dirty="0">
                          <a:solidFill>
                            <a:srgbClr val="FFFFFF"/>
                          </a:solidFill>
                          <a:latin typeface="+mn-lt"/>
                          <a:cs typeface="Arial"/>
                        </a:rPr>
                        <a:t>1</a:t>
                      </a:r>
                      <a:endParaRPr lang="en-GB" sz="1400" b="1" spc="0" dirty="0">
                        <a:solidFill>
                          <a:schemeClr val="dk1"/>
                        </a:solidFill>
                        <a:latin typeface="+mn-lt"/>
                        <a:cs typeface="Arial"/>
                      </a:endParaRPr>
                    </a:p>
                    <a:p>
                      <a:pPr marL="12700" algn="ctr">
                        <a:lnSpc>
                          <a:spcPct val="100000"/>
                        </a:lnSpc>
                        <a:spcBef>
                          <a:spcPts val="105"/>
                        </a:spcBef>
                      </a:pPr>
                      <a:r>
                        <a:rPr lang="en-GB" sz="1400" b="1" spc="0" dirty="0">
                          <a:solidFill>
                            <a:schemeClr val="dk1"/>
                          </a:solidFill>
                          <a:latin typeface="+mn-lt"/>
                          <a:cs typeface="Arial"/>
                        </a:rPr>
                        <a:t>            </a:t>
                      </a:r>
                      <a:r>
                        <a:rPr lang="en-GB" sz="1400" spc="-5" dirty="0">
                          <a:solidFill>
                            <a:srgbClr val="FFFFFF"/>
                          </a:solidFill>
                          <a:latin typeface="+mn-lt"/>
                          <a:cs typeface="Arial"/>
                        </a:rPr>
                        <a:t>Excellent</a:t>
                      </a:r>
                      <a:r>
                        <a:rPr lang="en-GB" sz="1400" spc="-25" dirty="0">
                          <a:solidFill>
                            <a:srgbClr val="FFFFFF"/>
                          </a:solidFill>
                          <a:latin typeface="+mn-lt"/>
                          <a:cs typeface="Arial"/>
                        </a:rPr>
                        <a:t> </a:t>
                      </a:r>
                      <a:r>
                        <a:rPr lang="en-GB" sz="1400" spc="-5" dirty="0">
                          <a:solidFill>
                            <a:srgbClr val="FFFFFF"/>
                          </a:solidFill>
                          <a:latin typeface="+mn-lt"/>
                          <a:cs typeface="Arial"/>
                        </a:rPr>
                        <a:t>Science</a:t>
                      </a:r>
                      <a:endParaRPr lang="en-GB" sz="1400" b="0" spc="-5" dirty="0">
                        <a:solidFill>
                          <a:schemeClr val="dk1"/>
                        </a:solidFill>
                        <a:latin typeface="+mn-lt"/>
                        <a:cs typeface="Arial"/>
                      </a:endParaRPr>
                    </a:p>
                    <a:p>
                      <a:pPr marL="12700" algn="ctr">
                        <a:lnSpc>
                          <a:spcPct val="100000"/>
                        </a:lnSpc>
                        <a:spcBef>
                          <a:spcPts val="105"/>
                        </a:spcBef>
                      </a:pPr>
                      <a:r>
                        <a:rPr lang="en-GB" sz="1400" b="0" spc="-5" dirty="0">
                          <a:solidFill>
                            <a:schemeClr val="dk1"/>
                          </a:solidFill>
                          <a:latin typeface="+mn-lt"/>
                          <a:cs typeface="Arial"/>
                        </a:rPr>
                        <a:t>            </a:t>
                      </a:r>
                      <a:r>
                        <a:rPr lang="nb-NO" sz="1400" b="0" dirty="0">
                          <a:solidFill>
                            <a:schemeClr val="bg1"/>
                          </a:solidFill>
                          <a:latin typeface="+mn-lt"/>
                        </a:rPr>
                        <a:t>(23,1 mrd. €)</a:t>
                      </a:r>
                    </a:p>
                  </a:txBody>
                  <a:tcPr marL="51435" marR="51435" marT="25718" marB="25718" anchor="ctr">
                    <a:lnR w="12700" cap="flat" cmpd="sng" algn="ctr">
                      <a:solidFill>
                        <a:schemeClr val="bg1"/>
                      </a:solidFill>
                      <a:prstDash val="solid"/>
                      <a:round/>
                      <a:headEnd type="none" w="med" len="med"/>
                      <a:tailEnd type="none" w="med" len="med"/>
                    </a:lnR>
                    <a:solidFill>
                      <a:schemeClr val="tx2"/>
                    </a:solidFill>
                  </a:tcPr>
                </a:tc>
                <a:tc>
                  <a:txBody>
                    <a:bodyPr/>
                    <a:lstStyle/>
                    <a:p>
                      <a:pPr marL="611505" marR="0" lvl="2" indent="0" algn="ctr" defTabSz="914400" rtl="0" eaLnBrk="1" fontAlgn="auto" latinLnBrk="0" hangingPunct="1">
                        <a:lnSpc>
                          <a:spcPct val="100000"/>
                        </a:lnSpc>
                        <a:spcBef>
                          <a:spcPts val="0"/>
                        </a:spcBef>
                        <a:spcAft>
                          <a:spcPts val="0"/>
                        </a:spcAft>
                        <a:buClrTx/>
                        <a:buSzTx/>
                        <a:buFontTx/>
                        <a:buNone/>
                        <a:tabLst/>
                        <a:defRPr/>
                      </a:pPr>
                      <a:r>
                        <a:rPr lang="en-GB" sz="1400" b="1" spc="-5" dirty="0">
                          <a:solidFill>
                            <a:srgbClr val="FFFFFF"/>
                          </a:solidFill>
                          <a:latin typeface="Calibri"/>
                          <a:cs typeface="Calibri"/>
                        </a:rPr>
                        <a:t>Pillar 2</a:t>
                      </a:r>
                    </a:p>
                    <a:p>
                      <a:pPr marL="611505" marR="0" lvl="2" indent="0" algn="ctr" rtl="0" eaLnBrk="1" fontAlgn="auto" latinLnBrk="0" hangingPunct="1">
                        <a:lnSpc>
                          <a:spcPct val="100000"/>
                        </a:lnSpc>
                        <a:spcBef>
                          <a:spcPts val="0"/>
                        </a:spcBef>
                        <a:spcAft>
                          <a:spcPts val="0"/>
                        </a:spcAft>
                        <a:buClrTx/>
                        <a:buSzTx/>
                        <a:buFontTx/>
                        <a:buNone/>
                      </a:pPr>
                      <a:r>
                        <a:rPr lang="en-GB" sz="1400" spc="-5" dirty="0">
                          <a:solidFill>
                            <a:srgbClr val="FFFFFF"/>
                          </a:solidFill>
                          <a:latin typeface="Calibri"/>
                          <a:cs typeface="Calibri"/>
                        </a:rPr>
                        <a:t>Global Challenges </a:t>
                      </a:r>
                      <a:r>
                        <a:rPr lang="en-GB" sz="1400" dirty="0">
                          <a:solidFill>
                            <a:srgbClr val="FFFFFF"/>
                          </a:solidFill>
                          <a:latin typeface="Calibri"/>
                          <a:cs typeface="Calibri"/>
                        </a:rPr>
                        <a:t>and  European Industrial  </a:t>
                      </a:r>
                      <a:r>
                        <a:rPr lang="en-GB" sz="1400" spc="-5" dirty="0">
                          <a:solidFill>
                            <a:srgbClr val="FFFFFF"/>
                          </a:solidFill>
                          <a:latin typeface="Calibri"/>
                          <a:cs typeface="Calibri"/>
                        </a:rPr>
                        <a:t>Competitiveness</a:t>
                      </a:r>
                      <a:r>
                        <a:rPr lang="en-GB" sz="1400" b="0" spc="-5" dirty="0">
                          <a:solidFill>
                            <a:schemeClr val="dk1"/>
                          </a:solidFill>
                          <a:latin typeface="Calibri"/>
                          <a:cs typeface="Calibri"/>
                        </a:rPr>
                        <a:t> </a:t>
                      </a:r>
                    </a:p>
                    <a:p>
                      <a:pPr marL="611505" marR="0" lvl="2" indent="0" algn="ctr" rtl="0" eaLnBrk="1" fontAlgn="auto" latinLnBrk="0" hangingPunct="1">
                        <a:lnSpc>
                          <a:spcPct val="100000"/>
                        </a:lnSpc>
                        <a:spcBef>
                          <a:spcPts val="0"/>
                        </a:spcBef>
                        <a:spcAft>
                          <a:spcPts val="0"/>
                        </a:spcAft>
                        <a:buClrTx/>
                        <a:buSzTx/>
                        <a:buFontTx/>
                        <a:buNone/>
                      </a:pPr>
                      <a:r>
                        <a:rPr lang="nb-NO" sz="1400" b="0" noProof="0" dirty="0">
                          <a:solidFill>
                            <a:schemeClr val="bg1"/>
                          </a:solidFill>
                          <a:latin typeface="Calibri"/>
                          <a:cs typeface="Calibri"/>
                        </a:rPr>
                        <a:t>(51,3 </a:t>
                      </a:r>
                      <a:r>
                        <a:rPr lang="nb-NO" sz="1400" b="0" noProof="0" dirty="0" err="1">
                          <a:solidFill>
                            <a:schemeClr val="bg1"/>
                          </a:solidFill>
                          <a:latin typeface="Calibri"/>
                          <a:cs typeface="Calibri"/>
                        </a:rPr>
                        <a:t>mrd</a:t>
                      </a:r>
                      <a:r>
                        <a:rPr lang="nb-NO" sz="1400" b="0" noProof="0" dirty="0">
                          <a:solidFill>
                            <a:schemeClr val="bg1"/>
                          </a:solidFill>
                          <a:latin typeface="Calibri"/>
                          <a:cs typeface="Calibri"/>
                        </a:rPr>
                        <a:t> €)</a:t>
                      </a:r>
                    </a:p>
                  </a:txBody>
                  <a:tcPr marL="51435" marR="51435" marT="25718" marB="25718" anchor="ctr">
                    <a:lnL w="12700" cap="flat" cmpd="sng" algn="ctr">
                      <a:solidFill>
                        <a:schemeClr val="bg1"/>
                      </a:solidFill>
                      <a:prstDash val="solid"/>
                      <a:round/>
                      <a:headEnd type="none" w="med" len="med"/>
                      <a:tailEnd type="none" w="med" len="med"/>
                    </a:lnL>
                    <a:solidFill>
                      <a:schemeClr val="tx2"/>
                    </a:solidFill>
                  </a:tcPr>
                </a:tc>
                <a:tc>
                  <a:txBody>
                    <a:bodyPr/>
                    <a:lstStyle/>
                    <a:p>
                      <a:pPr marL="611505" marR="0" lvl="2" indent="0" algn="ctr" defTabSz="914400" rtl="0" eaLnBrk="1" fontAlgn="auto" latinLnBrk="0" hangingPunct="1">
                        <a:lnSpc>
                          <a:spcPct val="100000"/>
                        </a:lnSpc>
                        <a:spcBef>
                          <a:spcPts val="0"/>
                        </a:spcBef>
                        <a:spcAft>
                          <a:spcPts val="0"/>
                        </a:spcAft>
                        <a:buClrTx/>
                        <a:buSzTx/>
                        <a:buFontTx/>
                        <a:buNone/>
                        <a:tabLst/>
                        <a:defRPr/>
                      </a:pPr>
                      <a:r>
                        <a:rPr lang="nb-NO" sz="1400" b="1" dirty="0" err="1">
                          <a:solidFill>
                            <a:schemeClr val="bg1"/>
                          </a:solidFill>
                        </a:rPr>
                        <a:t>Pillar</a:t>
                      </a:r>
                      <a:r>
                        <a:rPr lang="nb-NO" sz="1400" b="1" dirty="0">
                          <a:solidFill>
                            <a:schemeClr val="bg1"/>
                          </a:solidFill>
                        </a:rPr>
                        <a:t> 3</a:t>
                      </a:r>
                    </a:p>
                    <a:p>
                      <a:pPr marL="611505" marR="0" lvl="2" indent="0" algn="ctr" defTabSz="914400" rtl="0" eaLnBrk="1" fontAlgn="auto" latinLnBrk="0" hangingPunct="1">
                        <a:lnSpc>
                          <a:spcPct val="100000"/>
                        </a:lnSpc>
                        <a:spcBef>
                          <a:spcPts val="0"/>
                        </a:spcBef>
                        <a:spcAft>
                          <a:spcPts val="0"/>
                        </a:spcAft>
                        <a:buClrTx/>
                        <a:buSzTx/>
                        <a:buFontTx/>
                        <a:buNone/>
                        <a:tabLst/>
                        <a:defRPr/>
                      </a:pPr>
                      <a:r>
                        <a:rPr lang="nb-NO" sz="1400" b="1" dirty="0">
                          <a:solidFill>
                            <a:schemeClr val="bg1"/>
                          </a:solidFill>
                        </a:rPr>
                        <a:t>Innovative Europe</a:t>
                      </a:r>
                      <a:br>
                        <a:rPr lang="nb-NO" sz="1400" b="1" dirty="0">
                          <a:solidFill>
                            <a:srgbClr val="FFFFFF"/>
                          </a:solidFill>
                        </a:rPr>
                      </a:br>
                      <a:r>
                        <a:rPr lang="nb-NO" sz="1400" b="0" dirty="0">
                          <a:solidFill>
                            <a:schemeClr val="bg1"/>
                          </a:solidFill>
                        </a:rPr>
                        <a:t>(13,3 mrd. €)</a:t>
                      </a:r>
                    </a:p>
                  </a:txBody>
                  <a:tcPr marL="51435" marR="51435" marT="25718" marB="25718" anchor="ctr">
                    <a:solidFill>
                      <a:schemeClr val="tx2"/>
                    </a:solidFill>
                  </a:tcPr>
                </a:tc>
                <a:extLst>
                  <a:ext uri="{0D108BD9-81ED-4DB2-BD59-A6C34878D82A}">
                    <a16:rowId xmlns:a16="http://schemas.microsoft.com/office/drawing/2014/main" val="3001894338"/>
                  </a:ext>
                </a:extLst>
              </a:tr>
              <a:tr h="8879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spc="-5">
                          <a:solidFill>
                            <a:schemeClr val="tx1"/>
                          </a:solidFill>
                          <a:latin typeface="+mn-lt"/>
                          <a:cs typeface="Arial"/>
                        </a:rPr>
                        <a:t>European </a:t>
                      </a:r>
                      <a:r>
                        <a:rPr lang="en-GB" sz="1400" b="1">
                          <a:solidFill>
                            <a:schemeClr val="tx1"/>
                          </a:solidFill>
                          <a:latin typeface="+mn-lt"/>
                          <a:cs typeface="Arial"/>
                        </a:rPr>
                        <a:t>Research</a:t>
                      </a:r>
                      <a:r>
                        <a:rPr lang="en-GB" sz="1400" b="1" spc="-15">
                          <a:solidFill>
                            <a:schemeClr val="tx1"/>
                          </a:solidFill>
                          <a:latin typeface="+mn-lt"/>
                          <a:cs typeface="Arial"/>
                        </a:rPr>
                        <a:t> </a:t>
                      </a:r>
                      <a:r>
                        <a:rPr lang="en-GB" sz="1400" b="1" spc="-5">
                          <a:solidFill>
                            <a:schemeClr val="tx1"/>
                          </a:solidFill>
                          <a:latin typeface="+mn-lt"/>
                          <a:cs typeface="Arial"/>
                        </a:rPr>
                        <a:t>Council</a:t>
                      </a:r>
                      <a:endParaRPr lang="en-GB" sz="1400">
                        <a:solidFill>
                          <a:schemeClr val="tx1"/>
                        </a:solidFill>
                        <a:latin typeface="+mn-lt"/>
                        <a:cs typeface="Arial"/>
                      </a:endParaRPr>
                    </a:p>
                    <a:p>
                      <a:pPr marL="0" lvl="0" indent="0" algn="ctr">
                        <a:buFontTx/>
                        <a:buNone/>
                      </a:pPr>
                      <a:r>
                        <a:rPr lang="nb-NO" sz="1400" b="1" noProof="0">
                          <a:solidFill>
                            <a:schemeClr val="tx1"/>
                          </a:solidFill>
                          <a:latin typeface="+mn-lt"/>
                        </a:rPr>
                        <a:t>(ERC)</a:t>
                      </a:r>
                    </a:p>
                  </a:txBody>
                  <a:tcPr marL="51435" marR="51435" marT="25718" marB="101250" anchor="ctr">
                    <a:lnR w="12700" cap="flat" cmpd="sng" algn="ctr">
                      <a:solidFill>
                        <a:srgbClr val="4A697A"/>
                      </a:solidFill>
                      <a:prstDash val="solid"/>
                      <a:round/>
                      <a:headEnd type="none" w="med" len="med"/>
                      <a:tailEnd type="none" w="med" len="med"/>
                    </a:lnR>
                    <a:lnB w="12700" cap="flat" cmpd="sng" algn="ctr">
                      <a:solidFill>
                        <a:srgbClr val="4A697A"/>
                      </a:solidFill>
                      <a:prstDash val="solid"/>
                      <a:round/>
                      <a:headEnd type="none" w="med" len="med"/>
                      <a:tailEnd type="none" w="med" len="med"/>
                    </a:lnB>
                    <a:solidFill>
                      <a:srgbClr val="D9E9F2"/>
                    </a:solidFill>
                  </a:tcPr>
                </a:tc>
                <a:tc rowSpan="3">
                  <a:txBody>
                    <a:bodyPr/>
                    <a:lstStyle/>
                    <a:p>
                      <a:pPr marL="0" indent="0" algn="l">
                        <a:lnSpc>
                          <a:spcPct val="100000"/>
                        </a:lnSpc>
                        <a:spcBef>
                          <a:spcPts val="100"/>
                        </a:spcBef>
                        <a:spcAft>
                          <a:spcPts val="100"/>
                        </a:spcAft>
                        <a:buFont typeface="+mj-lt"/>
                        <a:buNone/>
                      </a:pPr>
                      <a:r>
                        <a:rPr lang="nb-NO" sz="1400" b="1" noProof="0" dirty="0">
                          <a:solidFill>
                            <a:schemeClr val="tx1"/>
                          </a:solidFill>
                          <a:latin typeface="+mn-lt"/>
                          <a:cs typeface="Calibri"/>
                        </a:rPr>
                        <a:t>Clusters</a:t>
                      </a:r>
                    </a:p>
                    <a:p>
                      <a:pPr marL="622300" indent="-342900" algn="l">
                        <a:lnSpc>
                          <a:spcPct val="100000"/>
                        </a:lnSpc>
                        <a:spcBef>
                          <a:spcPts val="335"/>
                        </a:spcBef>
                        <a:buFont typeface="+mj-lt"/>
                        <a:buAutoNum type="arabicPeriod"/>
                        <a:tabLst>
                          <a:tab pos="450215" algn="l"/>
                        </a:tabLst>
                      </a:pPr>
                      <a:r>
                        <a:rPr lang="en-GB" sz="1400" b="1" spc="-5" dirty="0">
                          <a:solidFill>
                            <a:schemeClr val="tx1"/>
                          </a:solidFill>
                          <a:latin typeface="+mn-lt"/>
                          <a:cs typeface="Calibri"/>
                        </a:rPr>
                        <a:t>Health</a:t>
                      </a:r>
                      <a:endParaRPr lang="en-GB" sz="1400" dirty="0">
                        <a:solidFill>
                          <a:schemeClr val="tx1"/>
                        </a:solidFill>
                        <a:latin typeface="+mn-lt"/>
                        <a:cs typeface="Calibri"/>
                      </a:endParaRPr>
                    </a:p>
                    <a:p>
                      <a:pPr marL="621665" marR="535305" indent="-342900" algn="l">
                        <a:lnSpc>
                          <a:spcPct val="100000"/>
                        </a:lnSpc>
                        <a:buFont typeface="+mj-lt"/>
                        <a:buAutoNum type="arabicPeriod"/>
                      </a:pPr>
                      <a:r>
                        <a:rPr lang="en-GB" sz="1400" b="1" dirty="0">
                          <a:solidFill>
                            <a:schemeClr val="tx1"/>
                          </a:solidFill>
                          <a:latin typeface="+mn-lt"/>
                          <a:cs typeface="Calibri"/>
                        </a:rPr>
                        <a:t>Culture, </a:t>
                      </a:r>
                      <a:r>
                        <a:rPr lang="en-GB" sz="1400" b="1" spc="-5" dirty="0">
                          <a:solidFill>
                            <a:schemeClr val="tx1"/>
                          </a:solidFill>
                          <a:latin typeface="+mn-lt"/>
                          <a:cs typeface="Calibri"/>
                        </a:rPr>
                        <a:t>Creativity</a:t>
                      </a:r>
                      <a:r>
                        <a:rPr lang="en-GB" sz="1400" b="1" spc="-114" dirty="0">
                          <a:solidFill>
                            <a:schemeClr val="tx1"/>
                          </a:solidFill>
                          <a:latin typeface="+mn-lt"/>
                          <a:cs typeface="Calibri"/>
                        </a:rPr>
                        <a:t> </a:t>
                      </a:r>
                      <a:r>
                        <a:rPr lang="en-GB" sz="1400" b="1" dirty="0">
                          <a:solidFill>
                            <a:schemeClr val="tx1"/>
                          </a:solidFill>
                          <a:latin typeface="+mn-lt"/>
                          <a:cs typeface="Calibri"/>
                        </a:rPr>
                        <a:t>and  </a:t>
                      </a:r>
                      <a:r>
                        <a:rPr lang="en-GB" sz="1400" b="1" spc="-5" dirty="0">
                          <a:solidFill>
                            <a:schemeClr val="tx1"/>
                          </a:solidFill>
                          <a:latin typeface="+mn-lt"/>
                          <a:cs typeface="Calibri"/>
                        </a:rPr>
                        <a:t>Inclusive</a:t>
                      </a:r>
                      <a:r>
                        <a:rPr lang="en-GB" sz="1400" b="1" spc="-25" dirty="0">
                          <a:solidFill>
                            <a:schemeClr val="tx1"/>
                          </a:solidFill>
                          <a:latin typeface="+mn-lt"/>
                          <a:cs typeface="Calibri"/>
                        </a:rPr>
                        <a:t> </a:t>
                      </a:r>
                      <a:r>
                        <a:rPr lang="en-GB" sz="1400" b="1" dirty="0">
                          <a:solidFill>
                            <a:schemeClr val="tx1"/>
                          </a:solidFill>
                          <a:latin typeface="+mn-lt"/>
                          <a:cs typeface="Calibri"/>
                        </a:rPr>
                        <a:t>Society</a:t>
                      </a:r>
                      <a:endParaRPr lang="en-GB" sz="1400" dirty="0">
                        <a:solidFill>
                          <a:schemeClr val="tx1"/>
                        </a:solidFill>
                        <a:latin typeface="+mn-lt"/>
                        <a:cs typeface="Calibri"/>
                      </a:endParaRPr>
                    </a:p>
                    <a:p>
                      <a:pPr marL="622300" indent="-342900" algn="l">
                        <a:lnSpc>
                          <a:spcPct val="100000"/>
                        </a:lnSpc>
                        <a:buFont typeface="+mj-lt"/>
                        <a:buAutoNum type="arabicPeriod"/>
                        <a:tabLst>
                          <a:tab pos="450215" algn="l"/>
                        </a:tabLst>
                      </a:pPr>
                      <a:r>
                        <a:rPr lang="en-GB" sz="1400" b="1" spc="-5" dirty="0">
                          <a:solidFill>
                            <a:schemeClr val="tx1"/>
                          </a:solidFill>
                          <a:latin typeface="+mn-lt"/>
                          <a:cs typeface="Calibri"/>
                        </a:rPr>
                        <a:t>Civil </a:t>
                      </a:r>
                      <a:r>
                        <a:rPr lang="en-GB" sz="1400" b="1" dirty="0">
                          <a:solidFill>
                            <a:schemeClr val="tx1"/>
                          </a:solidFill>
                          <a:latin typeface="+mn-lt"/>
                          <a:cs typeface="Calibri"/>
                        </a:rPr>
                        <a:t>Security for</a:t>
                      </a:r>
                      <a:r>
                        <a:rPr lang="en-GB" sz="1400" b="1" spc="-80" dirty="0">
                          <a:solidFill>
                            <a:schemeClr val="tx1"/>
                          </a:solidFill>
                          <a:latin typeface="+mn-lt"/>
                          <a:cs typeface="Calibri"/>
                        </a:rPr>
                        <a:t> </a:t>
                      </a:r>
                      <a:r>
                        <a:rPr lang="en-GB" sz="1400" b="1" dirty="0">
                          <a:solidFill>
                            <a:schemeClr val="tx1"/>
                          </a:solidFill>
                          <a:latin typeface="+mn-lt"/>
                          <a:cs typeface="Calibri"/>
                        </a:rPr>
                        <a:t>Society</a:t>
                      </a:r>
                      <a:endParaRPr lang="en-GB" sz="1400" dirty="0">
                        <a:solidFill>
                          <a:schemeClr val="tx1"/>
                        </a:solidFill>
                        <a:latin typeface="+mn-lt"/>
                        <a:cs typeface="Calibri"/>
                      </a:endParaRPr>
                    </a:p>
                    <a:p>
                      <a:pPr marL="622300" indent="-342900" algn="l">
                        <a:lnSpc>
                          <a:spcPct val="100000"/>
                        </a:lnSpc>
                        <a:buFont typeface="+mj-lt"/>
                        <a:buAutoNum type="arabicPeriod"/>
                        <a:tabLst>
                          <a:tab pos="450215" algn="l"/>
                        </a:tabLst>
                      </a:pPr>
                      <a:r>
                        <a:rPr lang="en-GB" sz="1400" b="1" dirty="0">
                          <a:solidFill>
                            <a:schemeClr val="tx1"/>
                          </a:solidFill>
                          <a:latin typeface="+mn-lt"/>
                          <a:cs typeface="Calibri"/>
                        </a:rPr>
                        <a:t>Digital, Industry and</a:t>
                      </a:r>
                      <a:r>
                        <a:rPr lang="en-GB" sz="1400" b="1" spc="-110" dirty="0">
                          <a:solidFill>
                            <a:schemeClr val="tx1"/>
                          </a:solidFill>
                          <a:latin typeface="+mn-lt"/>
                          <a:cs typeface="Calibri"/>
                        </a:rPr>
                        <a:t> </a:t>
                      </a:r>
                      <a:r>
                        <a:rPr lang="en-GB" sz="1400" b="1" dirty="0">
                          <a:solidFill>
                            <a:schemeClr val="tx1"/>
                          </a:solidFill>
                          <a:latin typeface="+mn-lt"/>
                          <a:cs typeface="Calibri"/>
                        </a:rPr>
                        <a:t>Space</a:t>
                      </a:r>
                      <a:endParaRPr lang="en-GB" sz="1400" dirty="0">
                        <a:solidFill>
                          <a:schemeClr val="tx1"/>
                        </a:solidFill>
                        <a:latin typeface="+mn-lt"/>
                        <a:cs typeface="Calibri"/>
                      </a:endParaRPr>
                    </a:p>
                    <a:p>
                      <a:pPr marL="622300" indent="-342900" algn="l">
                        <a:lnSpc>
                          <a:spcPct val="100000"/>
                        </a:lnSpc>
                        <a:buFont typeface="+mj-lt"/>
                        <a:buAutoNum type="arabicPeriod"/>
                        <a:tabLst>
                          <a:tab pos="450215" algn="l"/>
                        </a:tabLst>
                      </a:pPr>
                      <a:r>
                        <a:rPr lang="en-GB" sz="1400" b="1" dirty="0">
                          <a:solidFill>
                            <a:schemeClr val="tx1"/>
                          </a:solidFill>
                          <a:latin typeface="+mn-lt"/>
                          <a:cs typeface="Calibri"/>
                        </a:rPr>
                        <a:t>Climate, Energy and</a:t>
                      </a:r>
                      <a:r>
                        <a:rPr lang="en-GB" sz="1400" b="1" spc="-90" dirty="0">
                          <a:solidFill>
                            <a:schemeClr val="tx1"/>
                          </a:solidFill>
                          <a:latin typeface="+mn-lt"/>
                          <a:cs typeface="Calibri"/>
                        </a:rPr>
                        <a:t> </a:t>
                      </a:r>
                      <a:r>
                        <a:rPr lang="en-GB" sz="1400" b="1" spc="-5" dirty="0">
                          <a:solidFill>
                            <a:schemeClr val="tx1"/>
                          </a:solidFill>
                          <a:latin typeface="+mn-lt"/>
                          <a:cs typeface="Calibri"/>
                        </a:rPr>
                        <a:t>Mobility</a:t>
                      </a:r>
                      <a:endParaRPr lang="en-GB" sz="1400" dirty="0">
                        <a:solidFill>
                          <a:schemeClr val="tx1"/>
                        </a:solidFill>
                        <a:latin typeface="+mn-lt"/>
                        <a:cs typeface="Calibri"/>
                      </a:endParaRPr>
                    </a:p>
                    <a:p>
                      <a:pPr marL="621665" marR="198755" indent="-342900" algn="l">
                        <a:lnSpc>
                          <a:spcPct val="100000"/>
                        </a:lnSpc>
                        <a:buFont typeface="+mj-lt"/>
                        <a:buAutoNum type="arabicPeriod"/>
                      </a:pPr>
                      <a:r>
                        <a:rPr lang="en-GB" sz="1400" b="1" spc="-5" dirty="0">
                          <a:solidFill>
                            <a:schemeClr val="tx1"/>
                          </a:solidFill>
                          <a:latin typeface="+mn-lt"/>
                          <a:cs typeface="Calibri"/>
                        </a:rPr>
                        <a:t>Food, Bioeconomy, </a:t>
                      </a:r>
                      <a:r>
                        <a:rPr lang="en-GB" sz="1400" b="1" dirty="0">
                          <a:solidFill>
                            <a:schemeClr val="tx1"/>
                          </a:solidFill>
                          <a:latin typeface="+mn-lt"/>
                          <a:cs typeface="Calibri"/>
                        </a:rPr>
                        <a:t>Natural  </a:t>
                      </a:r>
                      <a:r>
                        <a:rPr lang="en-GB" sz="1400" b="1" spc="-5" dirty="0">
                          <a:solidFill>
                            <a:schemeClr val="tx1"/>
                          </a:solidFill>
                          <a:latin typeface="+mn-lt"/>
                          <a:cs typeface="Calibri"/>
                        </a:rPr>
                        <a:t>Resources, Agriculture </a:t>
                      </a:r>
                      <a:r>
                        <a:rPr lang="en-GB" sz="1400" b="1" dirty="0">
                          <a:solidFill>
                            <a:schemeClr val="tx1"/>
                          </a:solidFill>
                          <a:latin typeface="+mn-lt"/>
                          <a:cs typeface="Calibri"/>
                        </a:rPr>
                        <a:t>and  </a:t>
                      </a:r>
                      <a:r>
                        <a:rPr lang="en-GB" sz="1400" b="1" spc="-5" dirty="0">
                          <a:solidFill>
                            <a:schemeClr val="tx1"/>
                          </a:solidFill>
                          <a:latin typeface="+mn-lt"/>
                          <a:cs typeface="Calibri"/>
                        </a:rPr>
                        <a:t>Environment</a:t>
                      </a:r>
                      <a:endParaRPr lang="en-GB" sz="1400" dirty="0">
                        <a:solidFill>
                          <a:schemeClr val="tx1"/>
                        </a:solidFill>
                        <a:latin typeface="+mn-lt"/>
                        <a:cs typeface="Calibri"/>
                      </a:endParaRPr>
                    </a:p>
                    <a:p>
                      <a:pPr marL="0" marR="0" lvl="0" indent="0" algn="ctr" defTabSz="914400" rtl="0" eaLnBrk="1" fontAlgn="auto" latinLnBrk="0" hangingPunct="1">
                        <a:lnSpc>
                          <a:spcPct val="100000"/>
                        </a:lnSpc>
                        <a:spcBef>
                          <a:spcPts val="100"/>
                        </a:spcBef>
                        <a:spcAft>
                          <a:spcPts val="100"/>
                        </a:spcAft>
                        <a:buClrTx/>
                        <a:buSzTx/>
                        <a:buFont typeface="+mj-lt"/>
                        <a:buNone/>
                        <a:tabLst/>
                        <a:defRPr/>
                      </a:pPr>
                      <a:endParaRPr lang="en-GB" sz="1400" b="1" dirty="0">
                        <a:solidFill>
                          <a:schemeClr val="tx1"/>
                        </a:solidFill>
                        <a:latin typeface="+mn-lt"/>
                        <a:cs typeface="Arial"/>
                      </a:endParaRPr>
                    </a:p>
                    <a:p>
                      <a:pPr marL="0" marR="0" lvl="0" indent="0" algn="l" rtl="0" eaLnBrk="1" fontAlgn="auto" latinLnBrk="0" hangingPunct="1">
                        <a:lnSpc>
                          <a:spcPct val="100000"/>
                        </a:lnSpc>
                        <a:spcBef>
                          <a:spcPts val="100"/>
                        </a:spcBef>
                        <a:spcAft>
                          <a:spcPts val="100"/>
                        </a:spcAft>
                        <a:buClrTx/>
                        <a:buSzTx/>
                        <a:buFont typeface="+mj-lt"/>
                        <a:buNone/>
                      </a:pPr>
                      <a:r>
                        <a:rPr lang="en-GB" sz="1400" b="1" dirty="0">
                          <a:solidFill>
                            <a:schemeClr val="tx1"/>
                          </a:solidFill>
                          <a:latin typeface="+mn-lt"/>
                          <a:cs typeface="Arial"/>
                        </a:rPr>
                        <a:t>                Joint </a:t>
                      </a:r>
                      <a:r>
                        <a:rPr lang="en-GB" sz="1400" b="1" spc="-5" dirty="0">
                          <a:solidFill>
                            <a:schemeClr val="tx1"/>
                          </a:solidFill>
                          <a:latin typeface="+mn-lt"/>
                          <a:cs typeface="Arial"/>
                        </a:rPr>
                        <a:t>Research</a:t>
                      </a:r>
                      <a:r>
                        <a:rPr lang="en-GB" sz="1400" b="1" spc="-35" dirty="0">
                          <a:solidFill>
                            <a:schemeClr val="tx1"/>
                          </a:solidFill>
                          <a:latin typeface="+mn-lt"/>
                          <a:cs typeface="Arial"/>
                        </a:rPr>
                        <a:t> </a:t>
                      </a:r>
                      <a:r>
                        <a:rPr lang="en-GB" sz="1400" b="1" spc="-5" dirty="0">
                          <a:solidFill>
                            <a:schemeClr val="tx1"/>
                          </a:solidFill>
                          <a:latin typeface="+mn-lt"/>
                          <a:cs typeface="Arial"/>
                        </a:rPr>
                        <a:t>Centre - &gt; Partnerships for all Clusters</a:t>
                      </a:r>
                      <a:endParaRPr lang="en-GB" sz="1400" dirty="0">
                        <a:solidFill>
                          <a:schemeClr val="tx1"/>
                        </a:solidFill>
                        <a:latin typeface="+mn-lt"/>
                        <a:cs typeface="Arial"/>
                      </a:endParaRPr>
                    </a:p>
                    <a:p>
                      <a:pPr marL="0" indent="0" algn="ctr">
                        <a:lnSpc>
                          <a:spcPct val="100000"/>
                        </a:lnSpc>
                        <a:spcBef>
                          <a:spcPts val="100"/>
                        </a:spcBef>
                        <a:spcAft>
                          <a:spcPts val="100"/>
                        </a:spcAft>
                        <a:buFont typeface="+mj-lt"/>
                        <a:buNone/>
                      </a:pPr>
                      <a:endParaRPr lang="nb-NO" sz="1400" b="1" noProof="0" dirty="0">
                        <a:solidFill>
                          <a:schemeClr val="tx1"/>
                        </a:solidFill>
                        <a:latin typeface="+mn-lt"/>
                        <a:cs typeface="Calibri" panose="020F0502020204030204" pitchFamily="34" charset="0"/>
                      </a:endParaRPr>
                    </a:p>
                  </a:txBody>
                  <a:tcPr marL="51435" marR="51435" marT="25718" marB="101250" anchor="ctr">
                    <a:lnL w="12700" cap="flat" cmpd="sng" algn="ctr">
                      <a:solidFill>
                        <a:srgbClr val="4A697A"/>
                      </a:solidFill>
                      <a:prstDash val="solid"/>
                      <a:round/>
                      <a:headEnd type="none" w="med" len="med"/>
                      <a:tailEnd type="none" w="med" len="med"/>
                    </a:lnL>
                    <a:lnR w="12700" cap="flat" cmpd="sng" algn="ctr">
                      <a:solidFill>
                        <a:srgbClr val="4A697A"/>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D9E9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spc="-5">
                          <a:solidFill>
                            <a:schemeClr val="tx1"/>
                          </a:solidFill>
                          <a:latin typeface="+mn-lt"/>
                          <a:cs typeface="Arial"/>
                        </a:rPr>
                        <a:t>European </a:t>
                      </a:r>
                      <a:r>
                        <a:rPr lang="en-GB" sz="1400" b="1">
                          <a:solidFill>
                            <a:schemeClr val="tx1"/>
                          </a:solidFill>
                          <a:latin typeface="+mn-lt"/>
                          <a:cs typeface="Arial"/>
                        </a:rPr>
                        <a:t>Innovation</a:t>
                      </a:r>
                      <a:r>
                        <a:rPr lang="en-GB" sz="1400" b="1" spc="-30">
                          <a:solidFill>
                            <a:schemeClr val="tx1"/>
                          </a:solidFill>
                          <a:latin typeface="+mn-lt"/>
                          <a:cs typeface="Arial"/>
                        </a:rPr>
                        <a:t> </a:t>
                      </a:r>
                      <a:r>
                        <a:rPr lang="en-GB" sz="1400" b="1" spc="-5">
                          <a:solidFill>
                            <a:schemeClr val="tx1"/>
                          </a:solidFill>
                          <a:latin typeface="+mn-lt"/>
                          <a:cs typeface="Arial"/>
                        </a:rPr>
                        <a:t>Council</a:t>
                      </a:r>
                      <a:endParaRPr lang="en-GB" sz="1400">
                        <a:solidFill>
                          <a:schemeClr val="tx1"/>
                        </a:solidFill>
                        <a:latin typeface="+mn-lt"/>
                        <a:cs typeface="Arial"/>
                      </a:endParaRPr>
                    </a:p>
                    <a:p>
                      <a:pPr marL="0" indent="0" algn="ctr">
                        <a:buFontTx/>
                        <a:buNone/>
                      </a:pPr>
                      <a:r>
                        <a:rPr lang="nb-NO" sz="1400" b="1" noProof="0">
                          <a:solidFill>
                            <a:schemeClr val="tx1"/>
                          </a:solidFill>
                          <a:latin typeface="+mn-lt"/>
                        </a:rPr>
                        <a:t>(EIC)</a:t>
                      </a:r>
                    </a:p>
                  </a:txBody>
                  <a:tcPr marL="51435" marR="51435" marT="25718" marB="101250" anchor="ctr">
                    <a:lnL w="12700" cap="flat" cmpd="sng" algn="ctr">
                      <a:solidFill>
                        <a:srgbClr val="4A697A"/>
                      </a:solidFill>
                      <a:prstDash val="solid"/>
                      <a:round/>
                      <a:headEnd type="none" w="med" len="med"/>
                      <a:tailEnd type="none" w="med" len="med"/>
                    </a:lnL>
                    <a:lnB w="12700" cap="flat" cmpd="sng" algn="ctr">
                      <a:solidFill>
                        <a:srgbClr val="4A697A"/>
                      </a:solidFill>
                      <a:prstDash val="solid"/>
                      <a:round/>
                      <a:headEnd type="none" w="med" len="med"/>
                      <a:tailEnd type="none" w="med" len="med"/>
                    </a:lnB>
                    <a:solidFill>
                      <a:srgbClr val="D9E9F2"/>
                    </a:solidFill>
                  </a:tcPr>
                </a:tc>
                <a:extLst>
                  <a:ext uri="{0D108BD9-81ED-4DB2-BD59-A6C34878D82A}">
                    <a16:rowId xmlns:a16="http://schemas.microsoft.com/office/drawing/2014/main" val="85621729"/>
                  </a:ext>
                </a:extLst>
              </a:tr>
              <a:tr h="1029217">
                <a:tc>
                  <a:txBody>
                    <a:bodyPr/>
                    <a:lstStyle/>
                    <a:p>
                      <a:pPr marL="0" lvl="0" indent="0" algn="ctr">
                        <a:buFontTx/>
                        <a:buNone/>
                      </a:pPr>
                      <a:r>
                        <a:rPr lang="nb-NO" sz="1400" b="1" noProof="0">
                          <a:solidFill>
                            <a:schemeClr val="tx1"/>
                          </a:solidFill>
                          <a:latin typeface="+mn-lt"/>
                        </a:rPr>
                        <a:t>Marie </a:t>
                      </a:r>
                      <a:r>
                        <a:rPr lang="nb-NO" sz="1400" b="1" noProof="0" err="1">
                          <a:solidFill>
                            <a:schemeClr val="tx1"/>
                          </a:solidFill>
                          <a:latin typeface="+mn-lt"/>
                        </a:rPr>
                        <a:t>Skłodowska</a:t>
                      </a:r>
                      <a:r>
                        <a:rPr lang="nb-NO" sz="1400" b="1" noProof="0">
                          <a:solidFill>
                            <a:schemeClr val="tx1"/>
                          </a:solidFill>
                          <a:latin typeface="+mn-lt"/>
                        </a:rPr>
                        <a:t>-Curie </a:t>
                      </a:r>
                      <a:br>
                        <a:rPr lang="nb-NO" sz="1400" b="1" noProof="0">
                          <a:solidFill>
                            <a:srgbClr val="081319"/>
                          </a:solidFill>
                          <a:latin typeface="+mn-lt"/>
                        </a:rPr>
                      </a:br>
                      <a:r>
                        <a:rPr lang="nb-NO" sz="1400" b="1" noProof="0" err="1">
                          <a:solidFill>
                            <a:schemeClr val="tx1"/>
                          </a:solidFill>
                          <a:latin typeface="+mn-lt"/>
                        </a:rPr>
                        <a:t>Actions</a:t>
                      </a:r>
                      <a:r>
                        <a:rPr lang="nb-NO" sz="1400" b="1" noProof="0">
                          <a:solidFill>
                            <a:schemeClr val="tx1"/>
                          </a:solidFill>
                          <a:latin typeface="+mn-lt"/>
                        </a:rPr>
                        <a:t> (MSCA)</a:t>
                      </a:r>
                    </a:p>
                  </a:txBody>
                  <a:tcPr marL="51435" marR="51435" marT="25718" marB="101250" anchor="ctr">
                    <a:lnR w="12700" cap="flat" cmpd="sng" algn="ctr">
                      <a:solidFill>
                        <a:srgbClr val="4A697A"/>
                      </a:solidFill>
                      <a:prstDash val="solid"/>
                      <a:round/>
                      <a:headEnd type="none" w="med" len="med"/>
                      <a:tailEnd type="none" w="med" len="med"/>
                    </a:lnR>
                    <a:lnT w="12700" cap="flat" cmpd="sng" algn="ctr">
                      <a:solidFill>
                        <a:srgbClr val="4A697A"/>
                      </a:solidFill>
                      <a:prstDash val="solid"/>
                      <a:round/>
                      <a:headEnd type="none" w="med" len="med"/>
                      <a:tailEnd type="none" w="med" len="med"/>
                    </a:lnT>
                    <a:lnB w="12700" cap="flat" cmpd="sng" algn="ctr">
                      <a:solidFill>
                        <a:srgbClr val="4A697A"/>
                      </a:solidFill>
                      <a:prstDash val="solid"/>
                      <a:round/>
                      <a:headEnd type="none" w="med" len="med"/>
                      <a:tailEnd type="none" w="med" len="med"/>
                    </a:lnB>
                    <a:solidFill>
                      <a:srgbClr val="D9E9F2"/>
                    </a:solidFill>
                  </a:tcPr>
                </a:tc>
                <a:tc vMerge="1">
                  <a:txBody>
                    <a:bodyPr/>
                    <a:lstStyle/>
                    <a:p>
                      <a:endParaRPr lang="en-GB"/>
                    </a:p>
                  </a:txBody>
                  <a:tcPr/>
                </a:tc>
                <a:tc>
                  <a:txBody>
                    <a:bodyPr/>
                    <a:lstStyle/>
                    <a:p>
                      <a:pPr marL="715010" marR="407670" indent="-295910" algn="ctr">
                        <a:lnSpc>
                          <a:spcPct val="100000"/>
                        </a:lnSpc>
                        <a:spcBef>
                          <a:spcPts val="335"/>
                        </a:spcBef>
                      </a:pPr>
                      <a:r>
                        <a:rPr lang="en-GB" sz="1400" b="1" spc="-5">
                          <a:solidFill>
                            <a:schemeClr val="tx1"/>
                          </a:solidFill>
                          <a:latin typeface="+mn-lt"/>
                          <a:cs typeface="Arial"/>
                        </a:rPr>
                        <a:t>European</a:t>
                      </a:r>
                      <a:r>
                        <a:rPr lang="en-GB" sz="1400" b="1" spc="-55">
                          <a:solidFill>
                            <a:schemeClr val="tx1"/>
                          </a:solidFill>
                          <a:latin typeface="+mn-lt"/>
                          <a:cs typeface="Arial"/>
                        </a:rPr>
                        <a:t> I</a:t>
                      </a:r>
                      <a:r>
                        <a:rPr lang="en-GB" sz="1400" b="1">
                          <a:solidFill>
                            <a:schemeClr val="tx1"/>
                          </a:solidFill>
                          <a:latin typeface="+mn-lt"/>
                          <a:cs typeface="Arial"/>
                        </a:rPr>
                        <a:t>nnovation  </a:t>
                      </a:r>
                      <a:endParaRPr lang="en-GB" sz="1400">
                        <a:solidFill>
                          <a:schemeClr val="tx1"/>
                        </a:solidFill>
                        <a:latin typeface="+mn-lt"/>
                        <a:cs typeface="Arial"/>
                      </a:endParaRPr>
                    </a:p>
                    <a:p>
                      <a:pPr marL="715010" marR="407670" lvl="0" indent="-295910" algn="ctr">
                        <a:lnSpc>
                          <a:spcPct val="100000"/>
                        </a:lnSpc>
                        <a:spcBef>
                          <a:spcPts val="335"/>
                        </a:spcBef>
                        <a:buNone/>
                      </a:pPr>
                      <a:r>
                        <a:rPr lang="en-GB" sz="1400" b="1">
                          <a:solidFill>
                            <a:schemeClr val="tx1"/>
                          </a:solidFill>
                          <a:latin typeface="+mn-lt"/>
                          <a:cs typeface="Arial"/>
                        </a:rPr>
                        <a:t>E</a:t>
                      </a:r>
                      <a:r>
                        <a:rPr lang="en-GB" sz="1400" b="1" spc="-5">
                          <a:solidFill>
                            <a:schemeClr val="tx1"/>
                          </a:solidFill>
                          <a:latin typeface="+mn-lt"/>
                          <a:cs typeface="Arial"/>
                        </a:rPr>
                        <a:t>cosystems (EIE)</a:t>
                      </a:r>
                      <a:endParaRPr lang="en-GB" sz="1400">
                        <a:solidFill>
                          <a:schemeClr val="tx1"/>
                        </a:solidFill>
                        <a:latin typeface="+mn-lt"/>
                        <a:cs typeface="Arial"/>
                      </a:endParaRPr>
                    </a:p>
                  </a:txBody>
                  <a:tcPr marL="51435" marR="51435" marT="25718" marB="101250" anchor="ctr">
                    <a:lnL w="12700" cap="flat" cmpd="sng" algn="ctr">
                      <a:solidFill>
                        <a:srgbClr val="4A697A"/>
                      </a:solidFill>
                      <a:prstDash val="solid"/>
                      <a:round/>
                      <a:headEnd type="none" w="med" len="med"/>
                      <a:tailEnd type="none" w="med" len="med"/>
                    </a:lnL>
                    <a:lnT w="12700" cap="flat" cmpd="sng" algn="ctr">
                      <a:solidFill>
                        <a:srgbClr val="4A697A"/>
                      </a:solidFill>
                      <a:prstDash val="solid"/>
                      <a:round/>
                      <a:headEnd type="none" w="med" len="med"/>
                      <a:tailEnd type="none" w="med" len="med"/>
                    </a:lnT>
                    <a:lnB w="12700" cap="flat" cmpd="sng" algn="ctr">
                      <a:solidFill>
                        <a:srgbClr val="4A697A"/>
                      </a:solidFill>
                      <a:prstDash val="solid"/>
                      <a:round/>
                      <a:headEnd type="none" w="med" len="med"/>
                      <a:tailEnd type="none" w="med" len="med"/>
                    </a:lnB>
                    <a:solidFill>
                      <a:srgbClr val="D9E9F2"/>
                    </a:solidFill>
                  </a:tcPr>
                </a:tc>
                <a:extLst>
                  <a:ext uri="{0D108BD9-81ED-4DB2-BD59-A6C34878D82A}">
                    <a16:rowId xmlns:a16="http://schemas.microsoft.com/office/drawing/2014/main" val="1957077863"/>
                  </a:ext>
                </a:extLst>
              </a:tr>
              <a:tr h="1758763">
                <a:tc>
                  <a:txBody>
                    <a:bodyPr/>
                    <a:lstStyle/>
                    <a:p>
                      <a:pPr marL="0" marR="0" lvl="0" indent="0" algn="ctr" rtl="0" eaLnBrk="1" fontAlgn="auto" latinLnBrk="0" hangingPunct="1">
                        <a:lnSpc>
                          <a:spcPct val="100000"/>
                        </a:lnSpc>
                        <a:spcBef>
                          <a:spcPts val="0"/>
                        </a:spcBef>
                        <a:spcAft>
                          <a:spcPts val="0"/>
                        </a:spcAft>
                        <a:buClrTx/>
                        <a:buSzTx/>
                        <a:buFontTx/>
                        <a:buNone/>
                      </a:pPr>
                      <a:r>
                        <a:rPr lang="en-GB" sz="1400" b="1" spc="-5">
                          <a:solidFill>
                            <a:schemeClr val="tx1"/>
                          </a:solidFill>
                          <a:latin typeface="+mn-lt"/>
                          <a:cs typeface="Arial"/>
                        </a:rPr>
                        <a:t>Research</a:t>
                      </a:r>
                      <a:r>
                        <a:rPr lang="en-GB" sz="1400" b="1">
                          <a:solidFill>
                            <a:schemeClr val="tx1"/>
                          </a:solidFill>
                          <a:latin typeface="+mn-lt"/>
                          <a:cs typeface="Arial"/>
                        </a:rPr>
                        <a:t> </a:t>
                      </a:r>
                      <a:endParaRPr lang="en-GB" sz="1400">
                        <a:solidFill>
                          <a:schemeClr val="tx1"/>
                        </a:solidFill>
                        <a:latin typeface="+mn-lt"/>
                        <a:cs typeface="Arial"/>
                      </a:endParaRPr>
                    </a:p>
                    <a:p>
                      <a:pPr marL="0" marR="0" lvl="0" indent="0" algn="ctr" defTabSz="914400">
                        <a:lnSpc>
                          <a:spcPct val="100000"/>
                        </a:lnSpc>
                        <a:spcBef>
                          <a:spcPts val="0"/>
                        </a:spcBef>
                        <a:spcAft>
                          <a:spcPts val="0"/>
                        </a:spcAft>
                        <a:buClrTx/>
                        <a:buSzTx/>
                        <a:buFontTx/>
                        <a:buNone/>
                        <a:tabLst/>
                        <a:defRPr/>
                      </a:pPr>
                      <a:r>
                        <a:rPr lang="en-GB" sz="1400" b="1" spc="-5">
                          <a:solidFill>
                            <a:schemeClr val="tx1"/>
                          </a:solidFill>
                          <a:latin typeface="+mn-lt"/>
                          <a:cs typeface="Arial"/>
                        </a:rPr>
                        <a:t>Infrastructures</a:t>
                      </a:r>
                      <a:endParaRPr lang="en-GB" sz="1400">
                        <a:solidFill>
                          <a:schemeClr val="tx1"/>
                        </a:solidFill>
                        <a:latin typeface="+mn-lt"/>
                        <a:cs typeface="Arial"/>
                      </a:endParaRPr>
                    </a:p>
                  </a:txBody>
                  <a:tcPr marL="51435" marR="51435" marT="25718" marB="101250" anchor="ctr">
                    <a:lnR w="12700" cap="flat" cmpd="sng" algn="ctr">
                      <a:solidFill>
                        <a:srgbClr val="4A697A"/>
                      </a:solidFill>
                      <a:prstDash val="solid"/>
                      <a:round/>
                      <a:headEnd type="none" w="med" len="med"/>
                      <a:tailEnd type="none" w="med" len="med"/>
                    </a:lnR>
                    <a:lnT w="12700" cap="flat" cmpd="sng" algn="ctr">
                      <a:solidFill>
                        <a:srgbClr val="4A697A"/>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E9F2"/>
                    </a:solidFill>
                  </a:tcPr>
                </a:tc>
                <a:tc vMerge="1">
                  <a:txBody>
                    <a:bodyPr/>
                    <a:lstStyle/>
                    <a:p>
                      <a:endParaRPr lang="en-GB"/>
                    </a:p>
                  </a:txBody>
                  <a:tcPr/>
                </a:tc>
                <a:tc>
                  <a:txBody>
                    <a:bodyPr/>
                    <a:lstStyle/>
                    <a:p>
                      <a:pPr marL="406400" marR="398780" algn="ctr">
                        <a:lnSpc>
                          <a:spcPct val="100000"/>
                        </a:lnSpc>
                        <a:spcBef>
                          <a:spcPts val="335"/>
                        </a:spcBef>
                      </a:pPr>
                      <a:r>
                        <a:rPr lang="en-GB" sz="1400" b="1" spc="-5">
                          <a:solidFill>
                            <a:schemeClr val="tx1"/>
                          </a:solidFill>
                          <a:latin typeface="+mn-lt"/>
                          <a:cs typeface="Arial"/>
                        </a:rPr>
                        <a:t>European </a:t>
                      </a:r>
                      <a:r>
                        <a:rPr lang="en-GB" sz="1400" b="1">
                          <a:solidFill>
                            <a:schemeClr val="tx1"/>
                          </a:solidFill>
                          <a:latin typeface="+mn-lt"/>
                          <a:cs typeface="Arial"/>
                        </a:rPr>
                        <a:t>Institute</a:t>
                      </a:r>
                      <a:r>
                        <a:rPr lang="en-GB" sz="1400" b="1" spc="-90">
                          <a:solidFill>
                            <a:schemeClr val="tx1"/>
                          </a:solidFill>
                          <a:latin typeface="+mn-lt"/>
                          <a:cs typeface="Arial"/>
                        </a:rPr>
                        <a:t> </a:t>
                      </a:r>
                      <a:r>
                        <a:rPr lang="en-GB" sz="1400" b="1">
                          <a:solidFill>
                            <a:schemeClr val="tx1"/>
                          </a:solidFill>
                          <a:latin typeface="+mn-lt"/>
                          <a:cs typeface="Arial"/>
                        </a:rPr>
                        <a:t>of  </a:t>
                      </a:r>
                      <a:r>
                        <a:rPr lang="en-GB" sz="1400" b="1" spc="-5">
                          <a:solidFill>
                            <a:schemeClr val="tx1"/>
                          </a:solidFill>
                          <a:latin typeface="+mn-lt"/>
                          <a:cs typeface="Arial"/>
                        </a:rPr>
                        <a:t>Innovation</a:t>
                      </a:r>
                      <a:endParaRPr lang="en-GB" sz="1400">
                        <a:solidFill>
                          <a:schemeClr val="tx1"/>
                        </a:solidFill>
                        <a:latin typeface="+mn-lt"/>
                        <a:cs typeface="Arial"/>
                      </a:endParaRPr>
                    </a:p>
                    <a:p>
                      <a:pPr marL="3175" algn="ctr">
                        <a:lnSpc>
                          <a:spcPct val="100000"/>
                        </a:lnSpc>
                      </a:pPr>
                      <a:r>
                        <a:rPr lang="en-GB" sz="1400" b="1" spc="-5">
                          <a:solidFill>
                            <a:schemeClr val="tx1"/>
                          </a:solidFill>
                          <a:latin typeface="+mn-lt"/>
                          <a:cs typeface="Arial"/>
                        </a:rPr>
                        <a:t>and Technology (EIT)</a:t>
                      </a:r>
                      <a:endParaRPr lang="en-GB" sz="1400">
                        <a:solidFill>
                          <a:schemeClr val="tx1"/>
                        </a:solidFill>
                        <a:latin typeface="+mn-lt"/>
                        <a:cs typeface="Arial"/>
                      </a:endParaRPr>
                    </a:p>
                  </a:txBody>
                  <a:tcPr marL="51435" marR="51435" marT="25718" marB="101250" anchor="ctr">
                    <a:lnL w="12700" cap="flat" cmpd="sng" algn="ctr">
                      <a:solidFill>
                        <a:srgbClr val="4A697A"/>
                      </a:solidFill>
                      <a:prstDash val="solid"/>
                      <a:round/>
                      <a:headEnd type="none" w="med" len="med"/>
                      <a:tailEnd type="none" w="med" len="med"/>
                    </a:lnL>
                    <a:lnT w="12700" cap="flat" cmpd="sng" algn="ctr">
                      <a:solidFill>
                        <a:srgbClr val="4A697A"/>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E9F2"/>
                    </a:solidFill>
                  </a:tcPr>
                </a:tc>
                <a:extLst>
                  <a:ext uri="{0D108BD9-81ED-4DB2-BD59-A6C34878D82A}">
                    <a16:rowId xmlns:a16="http://schemas.microsoft.com/office/drawing/2014/main" val="794348903"/>
                  </a:ext>
                </a:extLst>
              </a:tr>
              <a:tr h="57897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spc="-5" dirty="0">
                          <a:solidFill>
                            <a:srgbClr val="FFFFFF"/>
                          </a:solidFill>
                          <a:latin typeface="+mn-lt"/>
                          <a:cs typeface="Arial"/>
                        </a:rPr>
                        <a:t>Widening Participation and Strengthening the European </a:t>
                      </a:r>
                      <a:r>
                        <a:rPr lang="en-GB" sz="1400" b="1" dirty="0">
                          <a:solidFill>
                            <a:srgbClr val="FFFFFF"/>
                          </a:solidFill>
                          <a:latin typeface="+mn-lt"/>
                          <a:cs typeface="Arial"/>
                        </a:rPr>
                        <a:t>Research</a:t>
                      </a:r>
                      <a:r>
                        <a:rPr lang="en-GB" sz="1400" b="1" spc="-185" dirty="0">
                          <a:solidFill>
                            <a:srgbClr val="FFFFFF"/>
                          </a:solidFill>
                          <a:latin typeface="+mn-lt"/>
                          <a:cs typeface="Arial"/>
                        </a:rPr>
                        <a:t> </a:t>
                      </a:r>
                      <a:r>
                        <a:rPr lang="en-GB" sz="1400" b="1" spc="-10" dirty="0">
                          <a:solidFill>
                            <a:srgbClr val="FFFFFF"/>
                          </a:solidFill>
                          <a:latin typeface="+mn-lt"/>
                          <a:cs typeface="Arial"/>
                        </a:rPr>
                        <a:t>Area</a:t>
                      </a:r>
                      <a:endParaRPr lang="en-GB" sz="1400" dirty="0">
                        <a:latin typeface="+mn-lt"/>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b="0" noProof="0" dirty="0">
                          <a:solidFill>
                            <a:schemeClr val="bg1"/>
                          </a:solidFill>
                          <a:latin typeface="+mn-lt"/>
                        </a:rPr>
                        <a:t>(3,2 mrd. €)</a:t>
                      </a:r>
                      <a:endParaRPr kumimoji="0" lang="nb-NO" sz="1400" b="0" i="0" u="none" strike="noStrike" kern="1200" cap="none" spc="0" normalizeH="0" baseline="0" noProof="0" dirty="0">
                        <a:ln>
                          <a:noFill/>
                        </a:ln>
                        <a:solidFill>
                          <a:schemeClr val="bg1"/>
                        </a:solidFill>
                        <a:effectLst/>
                        <a:uLnTx/>
                        <a:uFillTx/>
                        <a:latin typeface="+mn-lt"/>
                        <a:ea typeface="+mn-ea"/>
                        <a:cs typeface="+mn-cs"/>
                      </a:endParaRPr>
                    </a:p>
                  </a:txBody>
                  <a:tcPr marL="51435" marR="51435" marT="25718" marB="25718" anchor="ctr">
                    <a:lnT w="12700" cap="flat" cmpd="sng" algn="ctr">
                      <a:solidFill>
                        <a:schemeClr val="bg1"/>
                      </a:solidFill>
                      <a:prstDash val="solid"/>
                      <a:round/>
                      <a:headEnd type="none" w="med" len="med"/>
                      <a:tailEnd type="none" w="med" len="med"/>
                    </a:lnT>
                    <a:solidFill>
                      <a:schemeClr val="tx2"/>
                    </a:solidFill>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3602811699"/>
                  </a:ext>
                </a:extLst>
              </a:tr>
              <a:tr h="676497">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mn-lt"/>
                          <a:cs typeface="Arial"/>
                        </a:rPr>
                        <a:t>Widening participation and spreading</a:t>
                      </a:r>
                      <a:r>
                        <a:rPr lang="en-GB" sz="1400" b="1" spc="-114" dirty="0">
                          <a:solidFill>
                            <a:schemeClr val="tx1"/>
                          </a:solidFill>
                          <a:latin typeface="+mn-lt"/>
                          <a:cs typeface="Arial"/>
                        </a:rPr>
                        <a:t> </a:t>
                      </a:r>
                      <a:r>
                        <a:rPr lang="en-GB" sz="1400" b="1" dirty="0">
                          <a:solidFill>
                            <a:schemeClr val="tx1"/>
                          </a:solidFill>
                          <a:latin typeface="+mn-lt"/>
                          <a:cs typeface="Arial"/>
                        </a:rPr>
                        <a:t>excellence</a:t>
                      </a:r>
                      <a:endParaRPr lang="en-GB" sz="1400" dirty="0">
                        <a:solidFill>
                          <a:schemeClr val="tx1"/>
                        </a:solidFill>
                        <a:latin typeface="+mn-lt"/>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mn-lt"/>
                          <a:cs typeface="Arial"/>
                        </a:rPr>
                        <a:t>Reforming and Enhancing the </a:t>
                      </a:r>
                      <a:r>
                        <a:rPr lang="en-GB" sz="1400" b="1" spc="-5" dirty="0">
                          <a:solidFill>
                            <a:schemeClr val="tx1"/>
                          </a:solidFill>
                          <a:latin typeface="+mn-lt"/>
                          <a:cs typeface="Arial"/>
                        </a:rPr>
                        <a:t>European R&amp;I</a:t>
                      </a:r>
                      <a:r>
                        <a:rPr lang="en-GB" sz="1400" b="1" spc="-75" dirty="0">
                          <a:solidFill>
                            <a:schemeClr val="tx1"/>
                          </a:solidFill>
                          <a:latin typeface="+mn-lt"/>
                          <a:cs typeface="Arial"/>
                        </a:rPr>
                        <a:t> </a:t>
                      </a:r>
                      <a:r>
                        <a:rPr lang="en-GB" sz="1400" b="1" spc="-5" dirty="0">
                          <a:solidFill>
                            <a:schemeClr val="tx1"/>
                          </a:solidFill>
                          <a:latin typeface="+mn-lt"/>
                          <a:cs typeface="Arial"/>
                        </a:rPr>
                        <a:t>system</a:t>
                      </a:r>
                      <a:endParaRPr lang="en-GB" sz="1400" dirty="0">
                        <a:solidFill>
                          <a:schemeClr val="tx1"/>
                        </a:solidFill>
                        <a:latin typeface="+mn-lt"/>
                        <a:cs typeface="Arial"/>
                      </a:endParaRPr>
                    </a:p>
                  </a:txBody>
                  <a:tcPr marL="51435" marR="51435" marT="25718" marB="25718" anchor="ctr">
                    <a:solidFill>
                      <a:srgbClr val="D9E9F2"/>
                    </a:solidFill>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2991146818"/>
                  </a:ext>
                </a:extLst>
              </a:tr>
            </a:tbl>
          </a:graphicData>
        </a:graphic>
      </p:graphicFrame>
      <p:sp>
        <p:nvSpPr>
          <p:cNvPr id="2" name="Rektangel 1">
            <a:extLst>
              <a:ext uri="{FF2B5EF4-FFF2-40B4-BE49-F238E27FC236}">
                <a16:creationId xmlns:a16="http://schemas.microsoft.com/office/drawing/2014/main" id="{C19D8EEF-8D5B-881D-CA3D-A5594C882D5F}"/>
              </a:ext>
            </a:extLst>
          </p:cNvPr>
          <p:cNvSpPr/>
          <p:nvPr/>
        </p:nvSpPr>
        <p:spPr>
          <a:xfrm>
            <a:off x="3291839" y="3601941"/>
            <a:ext cx="3419061" cy="222636"/>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 name="Rett linje 6">
            <a:extLst>
              <a:ext uri="{FF2B5EF4-FFF2-40B4-BE49-F238E27FC236}">
                <a16:creationId xmlns:a16="http://schemas.microsoft.com/office/drawing/2014/main" id="{786BC459-6975-585F-CE9C-C2E54BDB7F57}"/>
              </a:ext>
            </a:extLst>
          </p:cNvPr>
          <p:cNvCxnSpPr/>
          <p:nvPr/>
        </p:nvCxnSpPr>
        <p:spPr>
          <a:xfrm>
            <a:off x="3291839" y="4295163"/>
            <a:ext cx="506359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2990321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Plassholder for diagram 42">
            <a:extLst>
              <a:ext uri="{FF2B5EF4-FFF2-40B4-BE49-F238E27FC236}">
                <a16:creationId xmlns:a16="http://schemas.microsoft.com/office/drawing/2014/main" id="{F7FB1BEC-9A12-4045-B9B6-0C7477FD0232}"/>
              </a:ext>
            </a:extLst>
          </p:cNvPr>
          <p:cNvSpPr>
            <a:spLocks noGrp="1"/>
          </p:cNvSpPr>
          <p:nvPr>
            <p:ph type="chart" sz="quarter" idx="13"/>
          </p:nvPr>
        </p:nvSpPr>
        <p:spPr/>
        <p:txBody>
          <a:bodyPr/>
          <a:lstStyle/>
          <a:p>
            <a:endParaRPr lang="nb-NO"/>
          </a:p>
        </p:txBody>
      </p:sp>
      <p:graphicFrame>
        <p:nvGraphicFramePr>
          <p:cNvPr id="4" name="Tabell 3">
            <a:extLst>
              <a:ext uri="{FF2B5EF4-FFF2-40B4-BE49-F238E27FC236}">
                <a16:creationId xmlns:a16="http://schemas.microsoft.com/office/drawing/2014/main" id="{A77D9F85-B599-6C4D-BDC5-96552E9A1D43}"/>
              </a:ext>
            </a:extLst>
          </p:cNvPr>
          <p:cNvGraphicFramePr>
            <a:graphicFrameLocks noGrp="1"/>
          </p:cNvGraphicFramePr>
          <p:nvPr>
            <p:extLst>
              <p:ext uri="{D42A27DB-BD31-4B8C-83A1-F6EECF244321}">
                <p14:modId xmlns:p14="http://schemas.microsoft.com/office/powerpoint/2010/main" val="1039358755"/>
              </p:ext>
            </p:extLst>
          </p:nvPr>
        </p:nvGraphicFramePr>
        <p:xfrm>
          <a:off x="587376" y="1016000"/>
          <a:ext cx="11017248" cy="5315309"/>
        </p:xfrm>
        <a:graphic>
          <a:graphicData uri="http://schemas.openxmlformats.org/drawingml/2006/table">
            <a:tbl>
              <a:tblPr firstRow="1" bandRow="1">
                <a:tableStyleId>{5C22544A-7EE6-4342-B048-85BDC9FD1C3A}</a:tableStyleId>
              </a:tblPr>
              <a:tblGrid>
                <a:gridCol w="1836208">
                  <a:extLst>
                    <a:ext uri="{9D8B030D-6E8A-4147-A177-3AD203B41FA5}">
                      <a16:colId xmlns:a16="http://schemas.microsoft.com/office/drawing/2014/main" val="3015853060"/>
                    </a:ext>
                  </a:extLst>
                </a:gridCol>
                <a:gridCol w="1836208">
                  <a:extLst>
                    <a:ext uri="{9D8B030D-6E8A-4147-A177-3AD203B41FA5}">
                      <a16:colId xmlns:a16="http://schemas.microsoft.com/office/drawing/2014/main" val="3101275981"/>
                    </a:ext>
                  </a:extLst>
                </a:gridCol>
                <a:gridCol w="1836208">
                  <a:extLst>
                    <a:ext uri="{9D8B030D-6E8A-4147-A177-3AD203B41FA5}">
                      <a16:colId xmlns:a16="http://schemas.microsoft.com/office/drawing/2014/main" val="4102932381"/>
                    </a:ext>
                  </a:extLst>
                </a:gridCol>
                <a:gridCol w="1836208">
                  <a:extLst>
                    <a:ext uri="{9D8B030D-6E8A-4147-A177-3AD203B41FA5}">
                      <a16:colId xmlns:a16="http://schemas.microsoft.com/office/drawing/2014/main" val="4286750195"/>
                    </a:ext>
                  </a:extLst>
                </a:gridCol>
                <a:gridCol w="1836208">
                  <a:extLst>
                    <a:ext uri="{9D8B030D-6E8A-4147-A177-3AD203B41FA5}">
                      <a16:colId xmlns:a16="http://schemas.microsoft.com/office/drawing/2014/main" val="2197437090"/>
                    </a:ext>
                  </a:extLst>
                </a:gridCol>
                <a:gridCol w="1836208">
                  <a:extLst>
                    <a:ext uri="{9D8B030D-6E8A-4147-A177-3AD203B41FA5}">
                      <a16:colId xmlns:a16="http://schemas.microsoft.com/office/drawing/2014/main" val="3876624179"/>
                    </a:ext>
                  </a:extLst>
                </a:gridCol>
              </a:tblGrid>
              <a:tr h="402061">
                <a:tc gridSpan="6">
                  <a:txBody>
                    <a:bodyPr/>
                    <a:lstStyle/>
                    <a:p>
                      <a:pPr algn="ctr"/>
                      <a:r>
                        <a:rPr lang="nb-NO" sz="2000" b="1" kern="1200" noProof="0" dirty="0">
                          <a:solidFill>
                            <a:schemeClr val="lt1"/>
                          </a:solidFill>
                          <a:latin typeface="+mn-lt"/>
                          <a:ea typeface="+mn-ea"/>
                          <a:cs typeface="+mn-cs"/>
                        </a:rPr>
                        <a:t>Pilar 2 – </a:t>
                      </a:r>
                      <a:r>
                        <a:rPr lang="nb-NO" sz="2000" b="1" noProof="0" dirty="0">
                          <a:solidFill>
                            <a:schemeClr val="bg1"/>
                          </a:solidFill>
                        </a:rPr>
                        <a:t>Global Challenges and European Industrial </a:t>
                      </a:r>
                      <a:r>
                        <a:rPr lang="nb-NO" sz="2000" b="1" noProof="0" dirty="0" err="1">
                          <a:solidFill>
                            <a:schemeClr val="bg1"/>
                          </a:solidFill>
                        </a:rPr>
                        <a:t>Competitiveness</a:t>
                      </a:r>
                      <a:r>
                        <a:rPr lang="nb-NO" sz="2000" b="1" noProof="0" dirty="0">
                          <a:solidFill>
                            <a:schemeClr val="bg1"/>
                          </a:solidFill>
                        </a:rPr>
                        <a:t> </a:t>
                      </a:r>
                      <a:endParaRPr lang="nb-NO" sz="2000" b="1" kern="1200" noProof="0" dirty="0">
                        <a:solidFill>
                          <a:schemeClr val="lt1"/>
                        </a:solidFill>
                        <a:latin typeface="+mn-lt"/>
                        <a:ea typeface="+mn-ea"/>
                        <a:cs typeface="+mn-cs"/>
                      </a:endParaRPr>
                    </a:p>
                  </a:txBody>
                  <a:tcPr marT="50292" marB="50292" anchor="ctr">
                    <a:solidFill>
                      <a:schemeClr val="accent2"/>
                    </a:solidFill>
                  </a:tcPr>
                </a:tc>
                <a:tc hMerge="1">
                  <a:txBody>
                    <a:bodyPr/>
                    <a:lstStyle/>
                    <a:p>
                      <a:pPr algn="ctr"/>
                      <a:endParaRPr lang="nb-NO" sz="2000"/>
                    </a:p>
                  </a:txBody>
                  <a:tcPr marT="50292" marB="50292">
                    <a:solidFill>
                      <a:schemeClr val="tx2"/>
                    </a:solidFill>
                  </a:tcPr>
                </a:tc>
                <a:tc hMerge="1">
                  <a:txBody>
                    <a:bodyPr/>
                    <a:lstStyle/>
                    <a:p>
                      <a:pPr algn="ctr"/>
                      <a:endParaRPr lang="nb-NO" sz="2000"/>
                    </a:p>
                  </a:txBody>
                  <a:tcPr marT="50292" marB="50292">
                    <a:solidFill>
                      <a:schemeClr val="tx2"/>
                    </a:solidFill>
                  </a:tcPr>
                </a:tc>
                <a:tc hMerge="1">
                  <a:txBody>
                    <a:bodyPr/>
                    <a:lstStyle/>
                    <a:p>
                      <a:endParaRPr lang="en-GB"/>
                    </a:p>
                  </a:txBody>
                  <a:tcPr/>
                </a:tc>
                <a:tc hMerge="1">
                  <a:txBody>
                    <a:bodyPr/>
                    <a:lstStyle/>
                    <a:p>
                      <a:pPr algn="ctr"/>
                      <a:endParaRPr lang="nb-NO" sz="2000"/>
                    </a:p>
                  </a:txBody>
                  <a:tcPr marT="50292" marB="50292">
                    <a:solidFill>
                      <a:schemeClr val="tx2"/>
                    </a:solidFill>
                  </a:tcPr>
                </a:tc>
                <a:tc hMerge="1">
                  <a:txBody>
                    <a:bodyPr/>
                    <a:lstStyle/>
                    <a:p>
                      <a:pPr algn="ctr"/>
                      <a:endParaRPr lang="nb-NO" sz="2000"/>
                    </a:p>
                  </a:txBody>
                  <a:tcPr marT="50292" marB="50292">
                    <a:solidFill>
                      <a:schemeClr val="tx2"/>
                    </a:solidFill>
                  </a:tcPr>
                </a:tc>
                <a:extLst>
                  <a:ext uri="{0D108BD9-81ED-4DB2-BD59-A6C34878D82A}">
                    <a16:rowId xmlns:a16="http://schemas.microsoft.com/office/drawing/2014/main" val="76902484"/>
                  </a:ext>
                </a:extLst>
              </a:tr>
              <a:tr h="754980">
                <a:tc>
                  <a:txBody>
                    <a:bodyPr/>
                    <a:lstStyle/>
                    <a:p>
                      <a:pPr marL="0" lvl="1" algn="l" defTabSz="914400" rtl="0" eaLnBrk="1" latinLnBrk="0" hangingPunct="1">
                        <a:lnSpc>
                          <a:spcPts val="1500"/>
                        </a:lnSpc>
                      </a:pPr>
                      <a:r>
                        <a:rPr lang="nb-NO" sz="1350" b="1" kern="1200" noProof="0">
                          <a:solidFill>
                            <a:schemeClr val="bg1"/>
                          </a:solidFill>
                          <a:latin typeface="+mn-lt"/>
                          <a:ea typeface="+mn-ea"/>
                          <a:cs typeface="+mn-cs"/>
                        </a:rPr>
                        <a:t>1. Health</a:t>
                      </a:r>
                    </a:p>
                  </a:txBody>
                  <a:tcPr marL="503999" marR="72000" marT="72000" marB="72000" anchor="ctr">
                    <a:solidFill>
                      <a:schemeClr val="accent1"/>
                    </a:solidFill>
                  </a:tcPr>
                </a:tc>
                <a:tc>
                  <a:txBody>
                    <a:bodyPr/>
                    <a:lstStyle/>
                    <a:p>
                      <a:pPr marL="0" marR="0" lvl="1" indent="0" algn="l" defTabSz="914400" rtl="0" eaLnBrk="1" fontAlgn="auto" latinLnBrk="0" hangingPunct="1">
                        <a:lnSpc>
                          <a:spcPts val="1500"/>
                        </a:lnSpc>
                        <a:spcBef>
                          <a:spcPts val="0"/>
                        </a:spcBef>
                        <a:spcAft>
                          <a:spcPts val="0"/>
                        </a:spcAft>
                        <a:buClrTx/>
                        <a:buSzTx/>
                        <a:buFontTx/>
                        <a:buNone/>
                        <a:tabLst/>
                        <a:defRPr/>
                      </a:pPr>
                      <a:endParaRPr lang="nb-NO" sz="1350" b="1" kern="1200" noProof="0" dirty="0">
                        <a:solidFill>
                          <a:schemeClr val="bg1"/>
                        </a:solidFill>
                        <a:latin typeface="+mn-lt"/>
                        <a:ea typeface="+mn-ea"/>
                        <a:cs typeface="+mn-cs"/>
                      </a:endParaRPr>
                    </a:p>
                    <a:p>
                      <a:pPr marL="0" marR="0" lvl="1" indent="0" algn="l" defTabSz="914400" rtl="0" eaLnBrk="1" fontAlgn="auto" latinLnBrk="0" hangingPunct="1">
                        <a:lnSpc>
                          <a:spcPts val="1500"/>
                        </a:lnSpc>
                        <a:spcBef>
                          <a:spcPts val="0"/>
                        </a:spcBef>
                        <a:spcAft>
                          <a:spcPts val="0"/>
                        </a:spcAft>
                        <a:buClrTx/>
                        <a:buSzTx/>
                        <a:buFontTx/>
                        <a:buNone/>
                        <a:tabLst/>
                        <a:defRPr/>
                      </a:pPr>
                      <a:r>
                        <a:rPr lang="nb-NO" sz="1350" b="1" kern="1200" noProof="0" dirty="0">
                          <a:solidFill>
                            <a:schemeClr val="bg1"/>
                          </a:solidFill>
                          <a:latin typeface="+mn-lt"/>
                          <a:ea typeface="+mn-ea"/>
                          <a:cs typeface="+mn-cs"/>
                        </a:rPr>
                        <a:t>2.</a:t>
                      </a:r>
                      <a:r>
                        <a:rPr lang="en-US" sz="1400" noProof="0" dirty="0">
                          <a:solidFill>
                            <a:schemeClr val="tx2"/>
                          </a:solidFill>
                        </a:rPr>
                        <a:t>  </a:t>
                      </a:r>
                      <a:r>
                        <a:rPr lang="en-US" sz="1400" noProof="0" dirty="0">
                          <a:solidFill>
                            <a:schemeClr val="bg1"/>
                          </a:solidFill>
                        </a:rPr>
                        <a:t>Creativity and Inclusive Societies</a:t>
                      </a:r>
                    </a:p>
                    <a:p>
                      <a:pPr marL="0" lvl="1" algn="l">
                        <a:lnSpc>
                          <a:spcPts val="1500"/>
                        </a:lnSpc>
                        <a:spcAft>
                          <a:spcPts val="0"/>
                        </a:spcAft>
                      </a:pPr>
                      <a:endParaRPr lang="nb-NO" sz="1350" b="1" kern="1200" noProof="0" dirty="0">
                        <a:solidFill>
                          <a:schemeClr val="bg1"/>
                        </a:solidFill>
                        <a:latin typeface="+mn-lt"/>
                        <a:ea typeface="+mn-ea"/>
                        <a:cs typeface="+mn-cs"/>
                      </a:endParaRPr>
                    </a:p>
                  </a:txBody>
                  <a:tcPr marL="432000" marR="72000" marT="72000" marB="72000" anchor="ctr">
                    <a:solidFill>
                      <a:schemeClr val="accent1"/>
                    </a:solidFill>
                  </a:tcPr>
                </a:tc>
                <a:tc>
                  <a:txBody>
                    <a:bodyPr/>
                    <a:lstStyle/>
                    <a:p>
                      <a:pPr marL="0" lvl="1" algn="l" defTabSz="914400" rtl="0" eaLnBrk="1" latinLnBrk="0" hangingPunct="1">
                        <a:lnSpc>
                          <a:spcPts val="1500"/>
                        </a:lnSpc>
                        <a:spcAft>
                          <a:spcPts val="0"/>
                        </a:spcAft>
                      </a:pPr>
                      <a:r>
                        <a:rPr lang="nb-NO" sz="1350" b="1" kern="1200" noProof="0">
                          <a:solidFill>
                            <a:schemeClr val="bg1"/>
                          </a:solidFill>
                          <a:latin typeface="+mn-lt"/>
                          <a:ea typeface="+mn-ea"/>
                          <a:cs typeface="+mn-cs"/>
                        </a:rPr>
                        <a:t>3. </a:t>
                      </a:r>
                      <a:r>
                        <a:rPr lang="nb-NO" sz="1350" b="1" kern="1200" noProof="0" err="1">
                          <a:solidFill>
                            <a:schemeClr val="bg1"/>
                          </a:solidFill>
                          <a:latin typeface="+mn-lt"/>
                          <a:ea typeface="+mn-ea"/>
                          <a:cs typeface="+mn-cs"/>
                        </a:rPr>
                        <a:t>Civil</a:t>
                      </a:r>
                      <a:r>
                        <a:rPr lang="nb-NO" sz="1350" b="1" kern="1200" noProof="0">
                          <a:solidFill>
                            <a:schemeClr val="bg1"/>
                          </a:solidFill>
                          <a:latin typeface="+mn-lt"/>
                          <a:ea typeface="+mn-ea"/>
                          <a:cs typeface="+mn-cs"/>
                        </a:rPr>
                        <a:t> Security</a:t>
                      </a:r>
                    </a:p>
                  </a:txBody>
                  <a:tcPr marL="576000" marR="72000" marT="72000" marB="72000" anchor="ctr">
                    <a:solidFill>
                      <a:schemeClr val="accent1"/>
                    </a:solidFill>
                  </a:tcPr>
                </a:tc>
                <a:tc>
                  <a:txBody>
                    <a:bodyPr/>
                    <a:lstStyle/>
                    <a:p>
                      <a:pPr marL="0" marR="0" lvl="1" indent="0" algn="l" defTabSz="914400" rtl="0" eaLnBrk="1" fontAlgn="auto" latinLnBrk="0" hangingPunct="1">
                        <a:lnSpc>
                          <a:spcPts val="1500"/>
                        </a:lnSpc>
                        <a:spcBef>
                          <a:spcPts val="0"/>
                        </a:spcBef>
                        <a:spcAft>
                          <a:spcPts val="0"/>
                        </a:spcAft>
                        <a:buClrTx/>
                        <a:buSzTx/>
                        <a:buFontTx/>
                        <a:buNone/>
                        <a:tabLst/>
                        <a:defRPr/>
                      </a:pPr>
                      <a:r>
                        <a:rPr lang="nb-NO" sz="1350" b="1" kern="1200" noProof="0">
                          <a:solidFill>
                            <a:schemeClr val="bg1"/>
                          </a:solidFill>
                          <a:latin typeface="+mn-lt"/>
                          <a:ea typeface="+mn-ea"/>
                          <a:cs typeface="+mn-cs"/>
                        </a:rPr>
                        <a:t>4.Digital, industry and </a:t>
                      </a:r>
                      <a:r>
                        <a:rPr lang="nb-NO" sz="1350" b="1" kern="1200" noProof="0" err="1">
                          <a:solidFill>
                            <a:schemeClr val="bg1"/>
                          </a:solidFill>
                          <a:latin typeface="+mn-lt"/>
                          <a:ea typeface="+mn-ea"/>
                          <a:cs typeface="+mn-cs"/>
                        </a:rPr>
                        <a:t>space</a:t>
                      </a:r>
                      <a:endParaRPr lang="nb-NO" sz="1350" b="1" kern="1200" noProof="0">
                        <a:solidFill>
                          <a:schemeClr val="bg1"/>
                        </a:solidFill>
                        <a:latin typeface="+mn-lt"/>
                        <a:ea typeface="+mn-ea"/>
                        <a:cs typeface="+mn-cs"/>
                      </a:endParaRPr>
                    </a:p>
                  </a:txBody>
                  <a:tcPr marL="575999" marR="72000" marT="72000" marB="72000" anchor="ctr">
                    <a:solidFill>
                      <a:schemeClr val="accent1"/>
                    </a:solidFill>
                  </a:tcPr>
                </a:tc>
                <a:tc>
                  <a:txBody>
                    <a:bodyPr/>
                    <a:lstStyle/>
                    <a:p>
                      <a:pPr marL="0" marR="0" lvl="1" indent="0" algn="l" defTabSz="914400" rtl="0" eaLnBrk="1" fontAlgn="auto" latinLnBrk="0" hangingPunct="1">
                        <a:lnSpc>
                          <a:spcPts val="1500"/>
                        </a:lnSpc>
                        <a:spcBef>
                          <a:spcPts val="0"/>
                        </a:spcBef>
                        <a:spcAft>
                          <a:spcPts val="0"/>
                        </a:spcAft>
                        <a:buClrTx/>
                        <a:buSzTx/>
                        <a:buFontTx/>
                        <a:buNone/>
                        <a:tabLst/>
                        <a:defRPr/>
                      </a:pPr>
                      <a:r>
                        <a:rPr lang="nb-NO" sz="1350" b="1" kern="1200" noProof="0">
                          <a:solidFill>
                            <a:schemeClr val="bg1"/>
                          </a:solidFill>
                          <a:latin typeface="+mn-lt"/>
                          <a:ea typeface="+mn-ea"/>
                          <a:cs typeface="+mn-cs"/>
                        </a:rPr>
                        <a:t>5. </a:t>
                      </a:r>
                      <a:r>
                        <a:rPr lang="nb-NO" sz="1350" b="1" kern="1200" noProof="0" err="1">
                          <a:solidFill>
                            <a:schemeClr val="bg1"/>
                          </a:solidFill>
                          <a:latin typeface="+mn-lt"/>
                          <a:ea typeface="+mn-ea"/>
                          <a:cs typeface="+mn-cs"/>
                        </a:rPr>
                        <a:t>Climate</a:t>
                      </a:r>
                      <a:r>
                        <a:rPr lang="nb-NO" sz="1350" b="1" kern="1200" noProof="0">
                          <a:solidFill>
                            <a:schemeClr val="bg1"/>
                          </a:solidFill>
                          <a:latin typeface="+mn-lt"/>
                          <a:ea typeface="+mn-ea"/>
                          <a:cs typeface="+mn-cs"/>
                        </a:rPr>
                        <a:t>, Energy and </a:t>
                      </a:r>
                      <a:r>
                        <a:rPr lang="nb-NO" sz="1350" b="1" kern="1200" noProof="0" err="1">
                          <a:solidFill>
                            <a:schemeClr val="bg1"/>
                          </a:solidFill>
                          <a:latin typeface="+mn-lt"/>
                          <a:ea typeface="+mn-ea"/>
                          <a:cs typeface="+mn-cs"/>
                        </a:rPr>
                        <a:t>Mobility</a:t>
                      </a:r>
                      <a:endParaRPr lang="nb-NO" sz="1350" b="1" kern="1200" noProof="0">
                        <a:solidFill>
                          <a:schemeClr val="bg1"/>
                        </a:solidFill>
                        <a:latin typeface="+mn-lt"/>
                        <a:ea typeface="+mn-ea"/>
                        <a:cs typeface="+mn-cs"/>
                      </a:endParaRPr>
                    </a:p>
                  </a:txBody>
                  <a:tcPr marL="540000" marR="72000" marT="72000" marB="72000" anchor="ctr">
                    <a:solidFill>
                      <a:schemeClr val="accent1"/>
                    </a:solidFill>
                  </a:tcPr>
                </a:tc>
                <a:tc>
                  <a:txBody>
                    <a:bodyPr/>
                    <a:lstStyle/>
                    <a:p>
                      <a:pPr marL="0" lvl="1" algn="l">
                        <a:lnSpc>
                          <a:spcPts val="1500"/>
                        </a:lnSpc>
                        <a:spcAft>
                          <a:spcPts val="0"/>
                        </a:spcAft>
                      </a:pPr>
                      <a:r>
                        <a:rPr lang="nb-NO" sz="1350" b="1" kern="1200" noProof="0">
                          <a:solidFill>
                            <a:schemeClr val="bg1"/>
                          </a:solidFill>
                          <a:latin typeface="+mn-lt"/>
                          <a:ea typeface="+mn-ea"/>
                          <a:cs typeface="+mn-cs"/>
                        </a:rPr>
                        <a:t>6. </a:t>
                      </a:r>
                      <a:r>
                        <a:rPr lang="nb-NO" sz="1350" b="1" kern="1200" noProof="0" err="1">
                          <a:solidFill>
                            <a:schemeClr val="bg1"/>
                          </a:solidFill>
                          <a:latin typeface="+mn-lt"/>
                          <a:ea typeface="+mn-ea"/>
                          <a:cs typeface="+mn-cs"/>
                        </a:rPr>
                        <a:t>Bioeconomy</a:t>
                      </a:r>
                      <a:r>
                        <a:rPr lang="nb-NO" sz="1350" b="1" kern="1200" noProof="0">
                          <a:solidFill>
                            <a:schemeClr val="bg1"/>
                          </a:solidFill>
                          <a:latin typeface="+mn-lt"/>
                          <a:ea typeface="+mn-ea"/>
                          <a:cs typeface="+mn-cs"/>
                        </a:rPr>
                        <a:t>, </a:t>
                      </a:r>
                      <a:r>
                        <a:rPr lang="nb-NO" sz="1350" b="1" kern="1200" noProof="0" err="1">
                          <a:solidFill>
                            <a:schemeClr val="bg1"/>
                          </a:solidFill>
                          <a:latin typeface="+mn-lt"/>
                          <a:ea typeface="+mn-ea"/>
                          <a:cs typeface="+mn-cs"/>
                        </a:rPr>
                        <a:t>food,agriculture</a:t>
                      </a:r>
                      <a:r>
                        <a:rPr lang="nb-NO" sz="1350" b="1" kern="1200" noProof="0">
                          <a:solidFill>
                            <a:schemeClr val="bg1"/>
                          </a:solidFill>
                          <a:latin typeface="+mn-lt"/>
                          <a:ea typeface="+mn-ea"/>
                          <a:cs typeface="+mn-cs"/>
                        </a:rPr>
                        <a:t>, </a:t>
                      </a:r>
                      <a:r>
                        <a:rPr lang="nb-NO" sz="1350" b="1" kern="1200" noProof="0" err="1">
                          <a:solidFill>
                            <a:schemeClr val="bg1"/>
                          </a:solidFill>
                          <a:latin typeface="+mn-lt"/>
                          <a:ea typeface="+mn-ea"/>
                          <a:cs typeface="+mn-cs"/>
                        </a:rPr>
                        <a:t>environment</a:t>
                      </a:r>
                      <a:endParaRPr lang="nb-NO" sz="1350" b="1" kern="1200" noProof="0">
                        <a:solidFill>
                          <a:schemeClr val="bg1"/>
                        </a:solidFill>
                        <a:latin typeface="+mn-lt"/>
                        <a:ea typeface="+mn-ea"/>
                        <a:cs typeface="+mn-cs"/>
                      </a:endParaRPr>
                    </a:p>
                  </a:txBody>
                  <a:tcPr marL="396000" marR="72000" marT="72000" marB="72000" anchor="ctr">
                    <a:solidFill>
                      <a:schemeClr val="accent1"/>
                    </a:solidFill>
                  </a:tcPr>
                </a:tc>
                <a:extLst>
                  <a:ext uri="{0D108BD9-81ED-4DB2-BD59-A6C34878D82A}">
                    <a16:rowId xmlns:a16="http://schemas.microsoft.com/office/drawing/2014/main" val="2470330489"/>
                  </a:ext>
                </a:extLst>
              </a:tr>
              <a:tr h="4003925">
                <a:tc>
                  <a:txBody>
                    <a:bodyPr/>
                    <a:lstStyle/>
                    <a:p>
                      <a:pPr marL="108000" marR="0" lvl="0" indent="-108000" algn="l" defTabSz="914400" rtl="0" eaLnBrk="1" fontAlgn="auto" latinLnBrk="0" hangingPunct="1">
                        <a:lnSpc>
                          <a:spcPts val="1500"/>
                        </a:lnSpc>
                        <a:spcBef>
                          <a:spcPts val="0"/>
                        </a:spcBef>
                        <a:spcAft>
                          <a:spcPts val="500"/>
                        </a:spcAft>
                        <a:buClrTx/>
                        <a:buSzTx/>
                        <a:buFont typeface="Arial" panose="020B0604020202020204" pitchFamily="34" charset="0"/>
                        <a:buChar char="•"/>
                        <a:tabLst/>
                        <a:defRPr/>
                      </a:pPr>
                      <a:r>
                        <a:rPr lang="en-GB" sz="1350" kern="1200" noProof="0">
                          <a:solidFill>
                            <a:schemeClr val="tx1"/>
                          </a:solidFill>
                          <a:effectLst/>
                          <a:latin typeface="+mn-lt"/>
                          <a:ea typeface="+mn-ea"/>
                          <a:cs typeface="+mn-cs"/>
                        </a:rPr>
                        <a:t>Health throughout the life course</a:t>
                      </a:r>
                    </a:p>
                    <a:p>
                      <a:pPr marL="108000" marR="0" lvl="0" indent="-108000" algn="l" defTabSz="914400" rtl="0" eaLnBrk="1" fontAlgn="auto" latinLnBrk="0" hangingPunct="1">
                        <a:lnSpc>
                          <a:spcPts val="1500"/>
                        </a:lnSpc>
                        <a:spcBef>
                          <a:spcPts val="0"/>
                        </a:spcBef>
                        <a:spcAft>
                          <a:spcPts val="500"/>
                        </a:spcAft>
                        <a:buClrTx/>
                        <a:buSzTx/>
                        <a:buFont typeface="Arial" panose="020B0604020202020204" pitchFamily="34" charset="0"/>
                        <a:buChar char="•"/>
                        <a:tabLst/>
                        <a:defRPr/>
                      </a:pPr>
                      <a:r>
                        <a:rPr lang="en-GB" sz="1350" kern="1200">
                          <a:solidFill>
                            <a:schemeClr val="tx1"/>
                          </a:solidFill>
                          <a:effectLst/>
                          <a:latin typeface="+mn-lt"/>
                          <a:ea typeface="+mn-ea"/>
                          <a:cs typeface="+mn-cs"/>
                        </a:rPr>
                        <a:t>Environmental and social health determinants</a:t>
                      </a:r>
                    </a:p>
                    <a:p>
                      <a:pPr marL="108000" marR="0" lvl="0" indent="-108000" algn="l" defTabSz="914400" rtl="0" eaLnBrk="1" fontAlgn="auto" latinLnBrk="0" hangingPunct="1">
                        <a:lnSpc>
                          <a:spcPts val="1500"/>
                        </a:lnSpc>
                        <a:spcBef>
                          <a:spcPts val="0"/>
                        </a:spcBef>
                        <a:spcAft>
                          <a:spcPts val="500"/>
                        </a:spcAft>
                        <a:buClrTx/>
                        <a:buSzTx/>
                        <a:buFont typeface="Arial" panose="020B0604020202020204" pitchFamily="34" charset="0"/>
                        <a:buChar char="•"/>
                        <a:tabLst/>
                        <a:defRPr/>
                      </a:pPr>
                      <a:r>
                        <a:rPr lang="en-GB" sz="1350" kern="1200">
                          <a:solidFill>
                            <a:schemeClr val="tx1"/>
                          </a:solidFill>
                          <a:effectLst/>
                          <a:latin typeface="+mn-lt"/>
                          <a:ea typeface="+mn-ea"/>
                          <a:cs typeface="+mn-cs"/>
                        </a:rPr>
                        <a:t>Non-communicable and rare diseases</a:t>
                      </a:r>
                    </a:p>
                    <a:p>
                      <a:pPr marL="108000" marR="0" lvl="0" indent="-108000" algn="l" defTabSz="914400" rtl="0" eaLnBrk="1" fontAlgn="auto" latinLnBrk="0" hangingPunct="1">
                        <a:lnSpc>
                          <a:spcPts val="1500"/>
                        </a:lnSpc>
                        <a:spcBef>
                          <a:spcPts val="0"/>
                        </a:spcBef>
                        <a:spcAft>
                          <a:spcPts val="500"/>
                        </a:spcAft>
                        <a:buClrTx/>
                        <a:buSzTx/>
                        <a:buFont typeface="Arial" panose="020B0604020202020204" pitchFamily="34" charset="0"/>
                        <a:buChar char="•"/>
                        <a:tabLst/>
                        <a:defRPr/>
                      </a:pPr>
                      <a:r>
                        <a:rPr lang="en-GB" sz="1350" kern="1200">
                          <a:solidFill>
                            <a:schemeClr val="tx1"/>
                          </a:solidFill>
                          <a:effectLst/>
                          <a:latin typeface="+mn-lt"/>
                          <a:ea typeface="+mn-ea"/>
                          <a:cs typeface="+mn-cs"/>
                        </a:rPr>
                        <a:t>Infectious Diseases</a:t>
                      </a:r>
                    </a:p>
                    <a:p>
                      <a:pPr marL="108000" marR="0" lvl="0" indent="-108000" algn="l" defTabSz="914400" rtl="0" eaLnBrk="1" fontAlgn="auto" latinLnBrk="0" hangingPunct="1">
                        <a:lnSpc>
                          <a:spcPts val="1500"/>
                        </a:lnSpc>
                        <a:spcBef>
                          <a:spcPts val="0"/>
                        </a:spcBef>
                        <a:spcAft>
                          <a:spcPts val="500"/>
                        </a:spcAft>
                        <a:buClrTx/>
                        <a:buSzTx/>
                        <a:buFont typeface="Arial" panose="020B0604020202020204" pitchFamily="34" charset="0"/>
                        <a:buChar char="•"/>
                        <a:tabLst/>
                        <a:defRPr/>
                      </a:pPr>
                      <a:r>
                        <a:rPr lang="en-GB" sz="1350" kern="1200">
                          <a:solidFill>
                            <a:schemeClr val="tx1"/>
                          </a:solidFill>
                          <a:effectLst/>
                          <a:latin typeface="+mn-lt"/>
                          <a:ea typeface="+mn-ea"/>
                          <a:cs typeface="+mn-cs"/>
                        </a:rPr>
                        <a:t>Tools, technologies and digital solutions for health and care</a:t>
                      </a:r>
                    </a:p>
                  </a:txBody>
                  <a:tcPr marL="108000" marR="36000" marT="72000" marB="72000">
                    <a:solidFill>
                      <a:srgbClr val="DAE8F5"/>
                    </a:solidFill>
                  </a:tcPr>
                </a:tc>
                <a:tc>
                  <a:txBody>
                    <a:bodyPr/>
                    <a:lstStyle/>
                    <a:p>
                      <a:pPr marL="108000" indent="-108000" algn="l">
                        <a:lnSpc>
                          <a:spcPts val="1500"/>
                        </a:lnSpc>
                        <a:spcAft>
                          <a:spcPts val="500"/>
                        </a:spcAft>
                        <a:buFont typeface="Arial" panose="020B0604020202020204" pitchFamily="34" charset="0"/>
                        <a:buChar char="•"/>
                      </a:pPr>
                      <a:r>
                        <a:rPr lang="en-GB" sz="1350" kern="1200">
                          <a:solidFill>
                            <a:schemeClr val="tx1"/>
                          </a:solidFill>
                          <a:effectLst/>
                          <a:latin typeface="+mn-lt"/>
                        </a:rPr>
                        <a:t>Democracy and governance</a:t>
                      </a:r>
                      <a:endParaRPr lang="en-GB" sz="1350">
                        <a:solidFill>
                          <a:schemeClr val="tx1"/>
                        </a:solidFill>
                        <a:effectLst/>
                        <a:latin typeface="+mn-lt"/>
                        <a:ea typeface="Calibri"/>
                        <a:cs typeface="Times New Roman"/>
                      </a:endParaRPr>
                    </a:p>
                    <a:p>
                      <a:pPr marL="108000" indent="-108000" algn="l">
                        <a:lnSpc>
                          <a:spcPts val="1500"/>
                        </a:lnSpc>
                        <a:spcAft>
                          <a:spcPts val="500"/>
                        </a:spcAft>
                        <a:buFont typeface="Arial" panose="020B0604020202020204" pitchFamily="34" charset="0"/>
                        <a:buChar char="•"/>
                      </a:pPr>
                      <a:r>
                        <a:rPr lang="en-GB" sz="1350" kern="1200">
                          <a:solidFill>
                            <a:schemeClr val="tx1"/>
                          </a:solidFill>
                          <a:effectLst/>
                          <a:latin typeface="+mn-lt"/>
                        </a:rPr>
                        <a:t>Culture, cultural heritage and creativity</a:t>
                      </a:r>
                      <a:endParaRPr lang="en-GB" sz="1350" b="0">
                        <a:solidFill>
                          <a:schemeClr val="tx1"/>
                        </a:solidFill>
                        <a:effectLst/>
                        <a:latin typeface="+mn-lt"/>
                        <a:ea typeface="Calibri"/>
                        <a:cs typeface="Times New Roman"/>
                      </a:endParaRPr>
                    </a:p>
                    <a:p>
                      <a:pPr marL="108000" marR="0" lvl="0" indent="-108000" algn="l" defTabSz="914400" rtl="0" eaLnBrk="1" fontAlgn="auto" latinLnBrk="0" hangingPunct="1">
                        <a:lnSpc>
                          <a:spcPts val="1500"/>
                        </a:lnSpc>
                        <a:spcBef>
                          <a:spcPts val="0"/>
                        </a:spcBef>
                        <a:spcAft>
                          <a:spcPts val="500"/>
                        </a:spcAft>
                        <a:buClrTx/>
                        <a:buSzTx/>
                        <a:buFont typeface="Arial" panose="020B0604020202020204" pitchFamily="34" charset="0"/>
                        <a:buChar char="•"/>
                        <a:tabLst/>
                        <a:defRPr/>
                      </a:pPr>
                      <a:r>
                        <a:rPr lang="en-GB" sz="1350" kern="1200">
                          <a:solidFill>
                            <a:schemeClr val="tx1"/>
                          </a:solidFill>
                          <a:effectLst/>
                          <a:latin typeface="+mn-lt"/>
                        </a:rPr>
                        <a:t>Social and Economic Transformations</a:t>
                      </a:r>
                      <a:endParaRPr lang="en-GB" sz="1350" b="0">
                        <a:solidFill>
                          <a:schemeClr val="tx1"/>
                        </a:solidFill>
                        <a:effectLst/>
                        <a:latin typeface="+mn-lt"/>
                        <a:ea typeface="Calibri"/>
                        <a:cs typeface="Times New Roman"/>
                      </a:endParaRPr>
                    </a:p>
                  </a:txBody>
                  <a:tcPr marL="108000" marR="36000" marT="72000" marB="72000">
                    <a:solidFill>
                      <a:srgbClr val="DAE8F5"/>
                    </a:solidFill>
                  </a:tcPr>
                </a:tc>
                <a:tc>
                  <a:txBody>
                    <a:bodyPr/>
                    <a:lstStyle/>
                    <a:p>
                      <a:pPr marL="108000" indent="-108000" algn="l">
                        <a:lnSpc>
                          <a:spcPts val="1500"/>
                        </a:lnSpc>
                        <a:spcAft>
                          <a:spcPts val="500"/>
                        </a:spcAft>
                        <a:buFont typeface="Arial" panose="020B0604020202020204" pitchFamily="34" charset="0"/>
                        <a:buChar char="•"/>
                      </a:pPr>
                      <a:r>
                        <a:rPr lang="en-GB" sz="1350" kern="1200">
                          <a:solidFill>
                            <a:schemeClr val="tx1"/>
                          </a:solidFill>
                          <a:effectLst/>
                          <a:latin typeface="+mn-lt"/>
                        </a:rPr>
                        <a:t>Disaster-Resilient Societies</a:t>
                      </a:r>
                      <a:endParaRPr lang="en-GB" sz="1350" b="0">
                        <a:solidFill>
                          <a:schemeClr val="tx1"/>
                        </a:solidFill>
                        <a:effectLst/>
                        <a:latin typeface="+mn-lt"/>
                        <a:ea typeface="Calibri"/>
                        <a:cs typeface="Times New Roman"/>
                      </a:endParaRPr>
                    </a:p>
                    <a:p>
                      <a:pPr marL="108000" indent="-108000" algn="l">
                        <a:lnSpc>
                          <a:spcPts val="1500"/>
                        </a:lnSpc>
                        <a:spcAft>
                          <a:spcPts val="500"/>
                        </a:spcAft>
                        <a:buFont typeface="Arial" panose="020B0604020202020204" pitchFamily="34" charset="0"/>
                        <a:buChar char="•"/>
                      </a:pPr>
                      <a:r>
                        <a:rPr lang="en-GB" sz="1350" kern="1200">
                          <a:solidFill>
                            <a:schemeClr val="tx1"/>
                          </a:solidFill>
                          <a:effectLst/>
                          <a:latin typeface="+mn-lt"/>
                        </a:rPr>
                        <a:t>Protection and Security</a:t>
                      </a:r>
                      <a:endParaRPr lang="en-GB" sz="1350" b="0">
                        <a:solidFill>
                          <a:schemeClr val="tx1"/>
                        </a:solidFill>
                        <a:effectLst/>
                        <a:latin typeface="+mn-lt"/>
                        <a:ea typeface="Calibri"/>
                        <a:cs typeface="Times New Roman"/>
                      </a:endParaRPr>
                    </a:p>
                    <a:p>
                      <a:pPr marL="108000" indent="-108000" algn="l">
                        <a:lnSpc>
                          <a:spcPts val="1500"/>
                        </a:lnSpc>
                        <a:spcAft>
                          <a:spcPts val="500"/>
                        </a:spcAft>
                        <a:buFont typeface="Arial" panose="020B0604020202020204" pitchFamily="34" charset="0"/>
                        <a:buChar char="•"/>
                      </a:pPr>
                      <a:r>
                        <a:rPr lang="en-GB" sz="1350">
                          <a:solidFill>
                            <a:schemeClr val="tx1"/>
                          </a:solidFill>
                          <a:latin typeface="+mn-lt"/>
                        </a:rPr>
                        <a:t>Cybersecurity</a:t>
                      </a:r>
                    </a:p>
                  </a:txBody>
                  <a:tcPr marL="108000" marR="36000" marT="72000" marB="72000">
                    <a:solidFill>
                      <a:srgbClr val="DAE8F5"/>
                    </a:solidFill>
                  </a:tcPr>
                </a:tc>
                <a:tc>
                  <a:txBody>
                    <a:bodyPr/>
                    <a:lstStyle/>
                    <a:p>
                      <a:pPr marL="108000" indent="-108000" algn="l">
                        <a:lnSpc>
                          <a:spcPts val="1500"/>
                        </a:lnSpc>
                        <a:spcAft>
                          <a:spcPts val="500"/>
                        </a:spcAft>
                        <a:buFont typeface="Arial" panose="020B0604020202020204" pitchFamily="34" charset="0"/>
                        <a:buChar char="•"/>
                      </a:pPr>
                      <a:r>
                        <a:rPr lang="en-GB" sz="1350">
                          <a:solidFill>
                            <a:schemeClr val="tx1"/>
                          </a:solidFill>
                          <a:effectLst/>
                          <a:latin typeface="+mn-lt"/>
                        </a:rPr>
                        <a:t>Manufacturing Technologies</a:t>
                      </a:r>
                    </a:p>
                    <a:p>
                      <a:pPr marL="108000" indent="-108000" algn="l">
                        <a:lnSpc>
                          <a:spcPts val="1500"/>
                        </a:lnSpc>
                        <a:spcAft>
                          <a:spcPts val="500"/>
                        </a:spcAft>
                        <a:buFont typeface="Arial" panose="020B0604020202020204" pitchFamily="34" charset="0"/>
                        <a:buChar char="•"/>
                      </a:pPr>
                      <a:r>
                        <a:rPr lang="en-GB" sz="1350">
                          <a:solidFill>
                            <a:schemeClr val="tx1"/>
                          </a:solidFill>
                          <a:effectLst/>
                          <a:latin typeface="+mn-lt"/>
                        </a:rPr>
                        <a:t>Key Digital Technologies</a:t>
                      </a:r>
                      <a:endParaRPr lang="en-GB" sz="1350" b="0">
                        <a:solidFill>
                          <a:schemeClr val="tx1"/>
                        </a:solidFill>
                        <a:effectLst/>
                        <a:latin typeface="+mn-lt"/>
                      </a:endParaRPr>
                    </a:p>
                    <a:p>
                      <a:pPr marL="108000" indent="-108000" algn="l">
                        <a:lnSpc>
                          <a:spcPts val="1500"/>
                        </a:lnSpc>
                        <a:spcAft>
                          <a:spcPts val="500"/>
                        </a:spcAft>
                        <a:buFont typeface="Arial" panose="020B0604020202020204" pitchFamily="34" charset="0"/>
                        <a:buChar char="•"/>
                      </a:pPr>
                      <a:r>
                        <a:rPr lang="en-GB" sz="1350" b="0">
                          <a:solidFill>
                            <a:schemeClr val="tx1"/>
                          </a:solidFill>
                          <a:effectLst/>
                          <a:latin typeface="+mn-lt"/>
                        </a:rPr>
                        <a:t>Emerging enabling technologies</a:t>
                      </a:r>
                    </a:p>
                    <a:p>
                      <a:pPr marL="108000" indent="-108000" algn="l">
                        <a:lnSpc>
                          <a:spcPts val="1500"/>
                        </a:lnSpc>
                        <a:spcAft>
                          <a:spcPts val="500"/>
                        </a:spcAft>
                        <a:buFont typeface="Arial" panose="020B0604020202020204" pitchFamily="34" charset="0"/>
                        <a:buChar char="•"/>
                      </a:pPr>
                      <a:r>
                        <a:rPr lang="en-GB" sz="1350" b="0">
                          <a:solidFill>
                            <a:schemeClr val="tx1"/>
                          </a:solidFill>
                          <a:effectLst/>
                          <a:latin typeface="+mn-lt"/>
                        </a:rPr>
                        <a:t>Advanced Materials</a:t>
                      </a:r>
                    </a:p>
                    <a:p>
                      <a:pPr marL="108000" indent="-108000" algn="l">
                        <a:lnSpc>
                          <a:spcPts val="1500"/>
                        </a:lnSpc>
                        <a:spcAft>
                          <a:spcPts val="500"/>
                        </a:spcAft>
                        <a:buFont typeface="Arial" panose="020B0604020202020204" pitchFamily="34" charset="0"/>
                        <a:buChar char="•"/>
                      </a:pPr>
                      <a:r>
                        <a:rPr lang="en-GB" sz="1350">
                          <a:solidFill>
                            <a:schemeClr val="tx1"/>
                          </a:solidFill>
                          <a:effectLst/>
                          <a:latin typeface="+mn-lt"/>
                        </a:rPr>
                        <a:t>Artificial intelligence and robotics </a:t>
                      </a:r>
                      <a:endParaRPr lang="en-GB" sz="1350" b="0">
                        <a:solidFill>
                          <a:schemeClr val="tx1"/>
                        </a:solidFill>
                        <a:effectLst/>
                        <a:latin typeface="+mn-lt"/>
                        <a:ea typeface="Calibri"/>
                        <a:cs typeface="Times New Roman"/>
                      </a:endParaRPr>
                    </a:p>
                    <a:p>
                      <a:pPr marL="108000" indent="-108000" algn="l">
                        <a:lnSpc>
                          <a:spcPts val="1500"/>
                        </a:lnSpc>
                        <a:spcAft>
                          <a:spcPts val="500"/>
                        </a:spcAft>
                        <a:buFont typeface="Arial" panose="020B0604020202020204" pitchFamily="34" charset="0"/>
                        <a:buChar char="•"/>
                      </a:pPr>
                      <a:r>
                        <a:rPr lang="en-GB" sz="1350">
                          <a:solidFill>
                            <a:schemeClr val="tx1"/>
                          </a:solidFill>
                          <a:effectLst/>
                          <a:latin typeface="+mn-lt"/>
                        </a:rPr>
                        <a:t>Next Generation Internet </a:t>
                      </a:r>
                      <a:endParaRPr lang="en-GB" sz="1350" b="0">
                        <a:solidFill>
                          <a:schemeClr val="tx1"/>
                        </a:solidFill>
                        <a:effectLst/>
                        <a:latin typeface="+mn-lt"/>
                      </a:endParaRPr>
                    </a:p>
                    <a:p>
                      <a:pPr marL="108000" marR="0" lvl="0" indent="-108000" algn="l" defTabSz="914400" rtl="0" eaLnBrk="1" fontAlgn="auto" latinLnBrk="0" hangingPunct="1">
                        <a:lnSpc>
                          <a:spcPts val="1500"/>
                        </a:lnSpc>
                        <a:spcBef>
                          <a:spcPts val="0"/>
                        </a:spcBef>
                        <a:spcAft>
                          <a:spcPts val="500"/>
                        </a:spcAft>
                        <a:buClrTx/>
                        <a:buSzTx/>
                        <a:buFont typeface="Arial" panose="020B0604020202020204" pitchFamily="34" charset="0"/>
                        <a:buChar char="•"/>
                        <a:tabLst/>
                        <a:defRPr/>
                      </a:pPr>
                      <a:r>
                        <a:rPr lang="en-GB" sz="1350">
                          <a:solidFill>
                            <a:schemeClr val="tx1"/>
                          </a:solidFill>
                          <a:effectLst/>
                          <a:latin typeface="+mn-lt"/>
                        </a:rPr>
                        <a:t>Advanced Computing and Big Data</a:t>
                      </a:r>
                      <a:endParaRPr lang="en-GB" sz="1350" b="0">
                        <a:solidFill>
                          <a:schemeClr val="tx1"/>
                        </a:solidFill>
                        <a:effectLst/>
                        <a:latin typeface="+mn-lt"/>
                        <a:ea typeface="Calibri"/>
                        <a:cs typeface="Times New Roman"/>
                      </a:endParaRPr>
                    </a:p>
                    <a:p>
                      <a:pPr marL="108000" indent="-108000" algn="l">
                        <a:lnSpc>
                          <a:spcPts val="1500"/>
                        </a:lnSpc>
                        <a:spcAft>
                          <a:spcPts val="500"/>
                        </a:spcAft>
                        <a:buFont typeface="Arial" panose="020B0604020202020204" pitchFamily="34" charset="0"/>
                        <a:buChar char="•"/>
                      </a:pPr>
                      <a:r>
                        <a:rPr lang="en-GB" sz="1350">
                          <a:solidFill>
                            <a:schemeClr val="tx1"/>
                          </a:solidFill>
                          <a:effectLst/>
                          <a:latin typeface="+mn-lt"/>
                        </a:rPr>
                        <a:t>Circular Industries</a:t>
                      </a:r>
                      <a:endParaRPr lang="en-GB" sz="1350" b="0">
                        <a:solidFill>
                          <a:schemeClr val="tx1"/>
                        </a:solidFill>
                        <a:effectLst/>
                        <a:latin typeface="+mn-lt"/>
                      </a:endParaRPr>
                    </a:p>
                    <a:p>
                      <a:pPr marL="108000" indent="-108000" algn="l">
                        <a:lnSpc>
                          <a:spcPts val="1500"/>
                        </a:lnSpc>
                        <a:spcAft>
                          <a:spcPts val="500"/>
                        </a:spcAft>
                        <a:buFont typeface="Arial" panose="020B0604020202020204" pitchFamily="34" charset="0"/>
                        <a:buChar char="•"/>
                      </a:pPr>
                      <a:r>
                        <a:rPr lang="en-GB" sz="1350" b="0">
                          <a:solidFill>
                            <a:schemeClr val="tx1"/>
                          </a:solidFill>
                          <a:effectLst/>
                          <a:latin typeface="+mn-lt"/>
                          <a:ea typeface="Calibri"/>
                          <a:cs typeface="Times New Roman"/>
                        </a:rPr>
                        <a:t>Low-carbon and clean Industry</a:t>
                      </a:r>
                    </a:p>
                    <a:p>
                      <a:pPr marL="108000" indent="-108000" algn="l">
                        <a:lnSpc>
                          <a:spcPts val="1500"/>
                        </a:lnSpc>
                        <a:spcAft>
                          <a:spcPts val="500"/>
                        </a:spcAft>
                        <a:buFont typeface="Arial" panose="020B0604020202020204" pitchFamily="34" charset="0"/>
                        <a:buChar char="•"/>
                      </a:pPr>
                      <a:r>
                        <a:rPr lang="en-GB" sz="1350">
                          <a:solidFill>
                            <a:schemeClr val="tx1"/>
                          </a:solidFill>
                          <a:effectLst/>
                          <a:latin typeface="+mn-lt"/>
                        </a:rPr>
                        <a:t>Space</a:t>
                      </a:r>
                      <a:endParaRPr lang="en-GB" sz="1350" b="0">
                        <a:solidFill>
                          <a:schemeClr val="tx1"/>
                        </a:solidFill>
                        <a:effectLst/>
                        <a:latin typeface="+mn-lt"/>
                        <a:ea typeface="Calibri"/>
                        <a:cs typeface="Times New Roman"/>
                      </a:endParaRPr>
                    </a:p>
                  </a:txBody>
                  <a:tcPr marL="108000" marR="36000" marT="72000" marB="72000">
                    <a:solidFill>
                      <a:srgbClr val="DAE8F5"/>
                    </a:solidFill>
                  </a:tcPr>
                </a:tc>
                <a:tc>
                  <a:txBody>
                    <a:bodyPr/>
                    <a:lstStyle/>
                    <a:p>
                      <a:pPr marL="108000" indent="-108000" algn="l">
                        <a:lnSpc>
                          <a:spcPts val="1500"/>
                        </a:lnSpc>
                        <a:spcAft>
                          <a:spcPts val="500"/>
                        </a:spcAft>
                        <a:buFont typeface="Arial" panose="020B0604020202020204" pitchFamily="34" charset="0"/>
                        <a:buChar char="•"/>
                      </a:pPr>
                      <a:r>
                        <a:rPr lang="en-GB" sz="1350" kern="1200">
                          <a:solidFill>
                            <a:schemeClr val="tx1"/>
                          </a:solidFill>
                          <a:effectLst/>
                          <a:latin typeface="+mn-lt"/>
                        </a:rPr>
                        <a:t>Climate science and solutions</a:t>
                      </a:r>
                    </a:p>
                    <a:p>
                      <a:pPr marL="108000" indent="-108000" algn="l">
                        <a:lnSpc>
                          <a:spcPts val="1500"/>
                        </a:lnSpc>
                        <a:spcAft>
                          <a:spcPts val="500"/>
                        </a:spcAft>
                        <a:buFont typeface="Arial" panose="020B0604020202020204" pitchFamily="34" charset="0"/>
                        <a:buChar char="•"/>
                      </a:pPr>
                      <a:r>
                        <a:rPr lang="en-GB" sz="1350" kern="1200">
                          <a:solidFill>
                            <a:schemeClr val="tx1"/>
                          </a:solidFill>
                          <a:effectLst/>
                          <a:latin typeface="+mn-lt"/>
                        </a:rPr>
                        <a:t>Energy Supply</a:t>
                      </a:r>
                      <a:endParaRPr lang="en-GB" sz="1350" b="0" kern="1200">
                        <a:solidFill>
                          <a:schemeClr val="tx1"/>
                        </a:solidFill>
                        <a:effectLst/>
                        <a:latin typeface="+mn-lt"/>
                      </a:endParaRPr>
                    </a:p>
                    <a:p>
                      <a:pPr marL="108000" marR="0" lvl="0" indent="-108000" algn="l" defTabSz="914400" rtl="0" eaLnBrk="1" fontAlgn="auto" latinLnBrk="0" hangingPunct="1">
                        <a:lnSpc>
                          <a:spcPts val="1500"/>
                        </a:lnSpc>
                        <a:spcBef>
                          <a:spcPts val="0"/>
                        </a:spcBef>
                        <a:spcAft>
                          <a:spcPts val="500"/>
                        </a:spcAft>
                        <a:buClrTx/>
                        <a:buSzTx/>
                        <a:buFont typeface="Arial" panose="020B0604020202020204" pitchFamily="34" charset="0"/>
                        <a:buChar char="•"/>
                        <a:tabLst/>
                        <a:defRPr/>
                      </a:pPr>
                      <a:r>
                        <a:rPr lang="en-GB" sz="1350" kern="1200">
                          <a:solidFill>
                            <a:schemeClr val="tx1"/>
                          </a:solidFill>
                          <a:effectLst/>
                          <a:latin typeface="+mn-lt"/>
                        </a:rPr>
                        <a:t>Energy systems and grids</a:t>
                      </a:r>
                      <a:endParaRPr lang="en-GB" sz="1350">
                        <a:solidFill>
                          <a:schemeClr val="tx1"/>
                        </a:solidFill>
                        <a:latin typeface="+mn-lt"/>
                      </a:endParaRPr>
                    </a:p>
                    <a:p>
                      <a:pPr marL="108000" indent="-108000" algn="l">
                        <a:lnSpc>
                          <a:spcPts val="1500"/>
                        </a:lnSpc>
                        <a:spcAft>
                          <a:spcPts val="500"/>
                        </a:spcAft>
                        <a:buFont typeface="Arial" panose="020B0604020202020204" pitchFamily="34" charset="0"/>
                        <a:buChar char="•"/>
                      </a:pPr>
                      <a:r>
                        <a:rPr lang="en-GB" sz="1350" kern="1200">
                          <a:solidFill>
                            <a:schemeClr val="tx1"/>
                          </a:solidFill>
                          <a:effectLst/>
                          <a:latin typeface="+mn-lt"/>
                        </a:rPr>
                        <a:t>Buildings and Industrial Facilities in Energy Transition</a:t>
                      </a:r>
                      <a:endParaRPr lang="en-GB" sz="1350" b="0" kern="1200">
                        <a:solidFill>
                          <a:schemeClr val="tx1"/>
                        </a:solidFill>
                        <a:effectLst/>
                        <a:latin typeface="+mn-lt"/>
                      </a:endParaRPr>
                    </a:p>
                    <a:p>
                      <a:pPr marL="108000" marR="0" lvl="0" indent="-108000" algn="l" defTabSz="914400" rtl="0" eaLnBrk="1" fontAlgn="auto" latinLnBrk="0" hangingPunct="1">
                        <a:lnSpc>
                          <a:spcPts val="1500"/>
                        </a:lnSpc>
                        <a:spcBef>
                          <a:spcPts val="0"/>
                        </a:spcBef>
                        <a:spcAft>
                          <a:spcPts val="500"/>
                        </a:spcAft>
                        <a:buClrTx/>
                        <a:buSzTx/>
                        <a:buFont typeface="Arial" panose="020B0604020202020204" pitchFamily="34" charset="0"/>
                        <a:buChar char="•"/>
                        <a:tabLst/>
                        <a:defRPr/>
                      </a:pPr>
                      <a:r>
                        <a:rPr kumimoji="0" lang="en-GB" sz="1350" b="0" i="0" u="none" strike="noStrike" kern="1200" cap="none" spc="0" normalizeH="0" baseline="0" noProof="0">
                          <a:ln>
                            <a:noFill/>
                          </a:ln>
                          <a:solidFill>
                            <a:schemeClr val="tx1"/>
                          </a:solidFill>
                          <a:effectLst/>
                          <a:uLnTx/>
                          <a:uFillTx/>
                          <a:latin typeface="+mn-lt"/>
                          <a:ea typeface="+mn-ea"/>
                          <a:cs typeface="+mn-cs"/>
                        </a:rPr>
                        <a:t>Communities and Cities</a:t>
                      </a:r>
                      <a:endParaRPr lang="en-GB" sz="1350">
                        <a:solidFill>
                          <a:schemeClr val="tx1"/>
                        </a:solidFill>
                        <a:latin typeface="+mn-lt"/>
                      </a:endParaRPr>
                    </a:p>
                    <a:p>
                      <a:pPr marL="108000" marR="0" lvl="0" indent="-108000" algn="l" defTabSz="914400" rtl="0" eaLnBrk="1" fontAlgn="auto" latinLnBrk="0" hangingPunct="1">
                        <a:lnSpc>
                          <a:spcPts val="1500"/>
                        </a:lnSpc>
                        <a:spcBef>
                          <a:spcPts val="0"/>
                        </a:spcBef>
                        <a:spcAft>
                          <a:spcPts val="500"/>
                        </a:spcAft>
                        <a:buClrTx/>
                        <a:buSzTx/>
                        <a:buFont typeface="Arial" panose="020B0604020202020204" pitchFamily="34" charset="0"/>
                        <a:buChar char="•"/>
                        <a:tabLst/>
                        <a:defRPr/>
                      </a:pPr>
                      <a:r>
                        <a:rPr lang="en-GB" sz="1350" kern="1200">
                          <a:solidFill>
                            <a:schemeClr val="tx1"/>
                          </a:solidFill>
                          <a:effectLst/>
                          <a:latin typeface="+mn-lt"/>
                        </a:rPr>
                        <a:t>Industrial compete-tiveness in transport </a:t>
                      </a:r>
                      <a:endParaRPr lang="en-GB" sz="1350" b="0" kern="1200">
                        <a:solidFill>
                          <a:schemeClr val="tx1"/>
                        </a:solidFill>
                        <a:effectLst/>
                        <a:latin typeface="+mn-lt"/>
                        <a:ea typeface="Calibri"/>
                        <a:cs typeface="Times New Roman"/>
                      </a:endParaRPr>
                    </a:p>
                    <a:p>
                      <a:pPr marL="108000" marR="0" lvl="0" indent="-108000" algn="l" defTabSz="914400" rtl="0" eaLnBrk="1" fontAlgn="auto" latinLnBrk="0" hangingPunct="1">
                        <a:lnSpc>
                          <a:spcPts val="1500"/>
                        </a:lnSpc>
                        <a:spcBef>
                          <a:spcPts val="0"/>
                        </a:spcBef>
                        <a:spcAft>
                          <a:spcPts val="500"/>
                        </a:spcAft>
                        <a:buClrTx/>
                        <a:buSzTx/>
                        <a:buFont typeface="Arial" panose="020B0604020202020204" pitchFamily="34" charset="0"/>
                        <a:buChar char="•"/>
                        <a:tabLst/>
                        <a:defRPr/>
                      </a:pPr>
                      <a:r>
                        <a:rPr lang="en-GB" sz="1350" kern="1200">
                          <a:solidFill>
                            <a:schemeClr val="tx1"/>
                          </a:solidFill>
                          <a:effectLst/>
                          <a:latin typeface="+mn-lt"/>
                        </a:rPr>
                        <a:t>Clean, safe and accessible transport and mobility</a:t>
                      </a:r>
                      <a:endParaRPr lang="en-GB" sz="1350" b="0" kern="1200">
                        <a:solidFill>
                          <a:schemeClr val="tx1"/>
                        </a:solidFill>
                        <a:effectLst/>
                        <a:latin typeface="+mn-lt"/>
                        <a:ea typeface="Calibri"/>
                        <a:cs typeface="Times New Roman"/>
                      </a:endParaRPr>
                    </a:p>
                    <a:p>
                      <a:pPr marL="108000" marR="0" lvl="0" indent="-108000" algn="l" defTabSz="914400" rtl="0" eaLnBrk="1" fontAlgn="auto" latinLnBrk="0" hangingPunct="1">
                        <a:lnSpc>
                          <a:spcPts val="1500"/>
                        </a:lnSpc>
                        <a:spcBef>
                          <a:spcPts val="0"/>
                        </a:spcBef>
                        <a:spcAft>
                          <a:spcPts val="500"/>
                        </a:spcAft>
                        <a:buClrTx/>
                        <a:buSzTx/>
                        <a:buFont typeface="Arial" panose="020B0604020202020204" pitchFamily="34" charset="0"/>
                        <a:buChar char="•"/>
                        <a:tabLst/>
                        <a:defRPr/>
                      </a:pPr>
                      <a:r>
                        <a:rPr lang="en-GB" sz="1350" kern="1200">
                          <a:solidFill>
                            <a:schemeClr val="tx1"/>
                          </a:solidFill>
                          <a:effectLst/>
                          <a:latin typeface="+mn-lt"/>
                        </a:rPr>
                        <a:t>Smart mobility</a:t>
                      </a:r>
                      <a:endParaRPr lang="en-GB" sz="1350" b="0" kern="1200">
                        <a:solidFill>
                          <a:schemeClr val="tx1"/>
                        </a:solidFill>
                        <a:effectLst/>
                        <a:latin typeface="+mn-lt"/>
                        <a:ea typeface="Calibri"/>
                        <a:cs typeface="Times New Roman"/>
                      </a:endParaRPr>
                    </a:p>
                    <a:p>
                      <a:pPr marL="108000" marR="0" lvl="0" indent="-108000" algn="l" defTabSz="914400" rtl="0" eaLnBrk="1" fontAlgn="auto" latinLnBrk="0" hangingPunct="1">
                        <a:lnSpc>
                          <a:spcPts val="1500"/>
                        </a:lnSpc>
                        <a:spcBef>
                          <a:spcPts val="0"/>
                        </a:spcBef>
                        <a:spcAft>
                          <a:spcPts val="500"/>
                        </a:spcAft>
                        <a:buClrTx/>
                        <a:buSzTx/>
                        <a:buFont typeface="Arial" panose="020B0604020202020204" pitchFamily="34" charset="0"/>
                        <a:buChar char="•"/>
                        <a:tabLst/>
                        <a:defRPr/>
                      </a:pPr>
                      <a:r>
                        <a:rPr lang="en-GB" sz="1350" kern="1200">
                          <a:solidFill>
                            <a:schemeClr val="tx1"/>
                          </a:solidFill>
                          <a:effectLst/>
                          <a:latin typeface="+mn-lt"/>
                        </a:rPr>
                        <a:t>Energy storage</a:t>
                      </a:r>
                      <a:endParaRPr lang="en-GB" sz="1350" b="0" kern="1200">
                        <a:solidFill>
                          <a:schemeClr val="tx1"/>
                        </a:solidFill>
                        <a:effectLst/>
                        <a:latin typeface="+mn-lt"/>
                        <a:ea typeface="Calibri"/>
                        <a:cs typeface="Times New Roman"/>
                      </a:endParaRPr>
                    </a:p>
                  </a:txBody>
                  <a:tcPr marL="108000" marR="36000" marT="72000" marB="72000">
                    <a:solidFill>
                      <a:srgbClr val="DAE8F5"/>
                    </a:solidFill>
                  </a:tcPr>
                </a:tc>
                <a:tc>
                  <a:txBody>
                    <a:bodyPr/>
                    <a:lstStyle/>
                    <a:p>
                      <a:pPr marL="108000" marR="0" lvl="0" indent="-108000" algn="l" defTabSz="914400" rtl="0" eaLnBrk="1" fontAlgn="auto" latinLnBrk="0" hangingPunct="1">
                        <a:lnSpc>
                          <a:spcPts val="1500"/>
                        </a:lnSpc>
                        <a:spcBef>
                          <a:spcPts val="0"/>
                        </a:spcBef>
                        <a:spcAft>
                          <a:spcPts val="500"/>
                        </a:spcAft>
                        <a:buClrTx/>
                        <a:buSzTx/>
                        <a:buFont typeface="Arial" panose="020B0604020202020204" pitchFamily="34" charset="0"/>
                        <a:buChar char="•"/>
                        <a:tabLst>
                          <a:tab pos="427355" algn="l"/>
                        </a:tabLst>
                        <a:defRPr/>
                      </a:pPr>
                      <a:r>
                        <a:rPr kumimoji="0" lang="en-GB" sz="1350" u="none" strike="noStrike" kern="1200" cap="none" spc="0" normalizeH="0" baseline="0" noProof="0" dirty="0">
                          <a:ln>
                            <a:noFill/>
                          </a:ln>
                          <a:solidFill>
                            <a:schemeClr val="tx1"/>
                          </a:solidFill>
                          <a:effectLst/>
                          <a:uLnTx/>
                          <a:uFillTx/>
                          <a:latin typeface="+mn-lt"/>
                        </a:rPr>
                        <a:t>Environmental observations</a:t>
                      </a:r>
                    </a:p>
                    <a:p>
                      <a:pPr marL="108000" indent="-108000" algn="l">
                        <a:lnSpc>
                          <a:spcPts val="1500"/>
                        </a:lnSpc>
                        <a:spcAft>
                          <a:spcPts val="500"/>
                        </a:spcAft>
                        <a:buFont typeface="Arial" panose="020B0604020202020204" pitchFamily="34" charset="0"/>
                        <a:buChar char="•"/>
                        <a:tabLst>
                          <a:tab pos="427355" algn="l"/>
                        </a:tabLst>
                      </a:pPr>
                      <a:r>
                        <a:rPr lang="en-GB" sz="1350" kern="1200" dirty="0">
                          <a:solidFill>
                            <a:schemeClr val="tx1"/>
                          </a:solidFill>
                          <a:effectLst/>
                          <a:latin typeface="+mn-lt"/>
                        </a:rPr>
                        <a:t>Biodiversity and Natural Capital </a:t>
                      </a:r>
                      <a:endParaRPr lang="en-GB" sz="1350" b="0" kern="1200" dirty="0">
                        <a:solidFill>
                          <a:schemeClr val="tx1"/>
                        </a:solidFill>
                        <a:effectLst/>
                        <a:latin typeface="+mn-lt"/>
                      </a:endParaRPr>
                    </a:p>
                    <a:p>
                      <a:pPr marL="108000" marR="0" lvl="0" indent="-108000" algn="l" defTabSz="914400" rtl="0" eaLnBrk="1" fontAlgn="auto" latinLnBrk="0" hangingPunct="1">
                        <a:lnSpc>
                          <a:spcPts val="1500"/>
                        </a:lnSpc>
                        <a:spcBef>
                          <a:spcPts val="0"/>
                        </a:spcBef>
                        <a:spcAft>
                          <a:spcPts val="500"/>
                        </a:spcAft>
                        <a:buClrTx/>
                        <a:buSzTx/>
                        <a:buFont typeface="Arial" panose="020B0604020202020204" pitchFamily="34" charset="0"/>
                        <a:buChar char="•"/>
                        <a:tabLst/>
                        <a:defRPr/>
                      </a:pPr>
                      <a:r>
                        <a:rPr lang="en-GB" sz="1350" kern="1200" dirty="0">
                          <a:solidFill>
                            <a:schemeClr val="tx1"/>
                          </a:solidFill>
                          <a:effectLst/>
                          <a:latin typeface="+mn-lt"/>
                        </a:rPr>
                        <a:t>Agriculture, forestry and rural areas</a:t>
                      </a:r>
                      <a:endParaRPr lang="en-GB" sz="1350" dirty="0">
                        <a:solidFill>
                          <a:schemeClr val="tx1"/>
                        </a:solidFill>
                        <a:latin typeface="+mn-lt"/>
                      </a:endParaRPr>
                    </a:p>
                    <a:p>
                      <a:pPr marL="108000" marR="0" lvl="0" indent="-108000" algn="l" defTabSz="914400" rtl="0" eaLnBrk="1" fontAlgn="auto" latinLnBrk="0" hangingPunct="1">
                        <a:lnSpc>
                          <a:spcPts val="1500"/>
                        </a:lnSpc>
                        <a:spcBef>
                          <a:spcPts val="0"/>
                        </a:spcBef>
                        <a:spcAft>
                          <a:spcPts val="500"/>
                        </a:spcAft>
                        <a:buClrTx/>
                        <a:buSzTx/>
                        <a:buFont typeface="Arial" panose="020B0604020202020204" pitchFamily="34" charset="0"/>
                        <a:buChar char="•"/>
                        <a:tabLst>
                          <a:tab pos="427355" algn="l"/>
                        </a:tabLst>
                        <a:defRPr/>
                      </a:pPr>
                      <a:r>
                        <a:rPr lang="en-GB" sz="1350" kern="1200" dirty="0">
                          <a:solidFill>
                            <a:schemeClr val="tx1"/>
                          </a:solidFill>
                          <a:effectLst/>
                          <a:latin typeface="+mn-lt"/>
                        </a:rPr>
                        <a:t>Seas, Oceans and Inland Waters</a:t>
                      </a:r>
                      <a:endParaRPr lang="en-GB" sz="1350" b="0" dirty="0">
                        <a:solidFill>
                          <a:schemeClr val="tx1"/>
                        </a:solidFill>
                        <a:effectLst/>
                        <a:latin typeface="+mn-lt"/>
                        <a:ea typeface="Calibri"/>
                        <a:cs typeface="Times New Roman"/>
                      </a:endParaRPr>
                    </a:p>
                    <a:p>
                      <a:pPr marL="108000" marR="0" lvl="0" indent="-108000" algn="l" defTabSz="914400" rtl="0" eaLnBrk="1" fontAlgn="auto" latinLnBrk="0" hangingPunct="1">
                        <a:lnSpc>
                          <a:spcPts val="1500"/>
                        </a:lnSpc>
                        <a:spcBef>
                          <a:spcPts val="0"/>
                        </a:spcBef>
                        <a:spcAft>
                          <a:spcPts val="500"/>
                        </a:spcAft>
                        <a:buClrTx/>
                        <a:buSzTx/>
                        <a:buFont typeface="Arial" panose="020B0604020202020204" pitchFamily="34" charset="0"/>
                        <a:buChar char="•"/>
                        <a:tabLst>
                          <a:tab pos="427355" algn="l"/>
                        </a:tabLst>
                        <a:defRPr/>
                      </a:pPr>
                      <a:r>
                        <a:rPr lang="en-GB" sz="1350" kern="1200" dirty="0">
                          <a:solidFill>
                            <a:schemeClr val="tx1"/>
                          </a:solidFill>
                          <a:effectLst/>
                          <a:latin typeface="+mn-lt"/>
                        </a:rPr>
                        <a:t>Food systems</a:t>
                      </a:r>
                      <a:endParaRPr lang="en-GB" sz="1350" b="0" dirty="0">
                        <a:solidFill>
                          <a:schemeClr val="tx1"/>
                        </a:solidFill>
                        <a:effectLst/>
                        <a:latin typeface="+mn-lt"/>
                        <a:ea typeface="Calibri"/>
                        <a:cs typeface="Times New Roman"/>
                      </a:endParaRPr>
                    </a:p>
                    <a:p>
                      <a:pPr marL="108000" marR="0" lvl="0" indent="-108000" algn="l" defTabSz="914400" rtl="0" eaLnBrk="1" fontAlgn="auto" latinLnBrk="0" hangingPunct="1">
                        <a:lnSpc>
                          <a:spcPts val="1500"/>
                        </a:lnSpc>
                        <a:spcBef>
                          <a:spcPts val="0"/>
                        </a:spcBef>
                        <a:spcAft>
                          <a:spcPts val="500"/>
                        </a:spcAft>
                        <a:buClrTx/>
                        <a:buSzTx/>
                        <a:buFont typeface="Arial" panose="020B0604020202020204" pitchFamily="34" charset="0"/>
                        <a:buChar char="•"/>
                        <a:tabLst>
                          <a:tab pos="427355" algn="l"/>
                        </a:tabLst>
                        <a:defRPr/>
                      </a:pPr>
                      <a:r>
                        <a:rPr lang="en-GB" sz="1350" kern="1200" dirty="0">
                          <a:solidFill>
                            <a:schemeClr val="tx1"/>
                          </a:solidFill>
                          <a:effectLst/>
                          <a:latin typeface="+mn-lt"/>
                        </a:rPr>
                        <a:t>Bio-based innovation systems in the EU bioeconomy</a:t>
                      </a:r>
                      <a:endParaRPr lang="en-GB" sz="1350" b="0" kern="1200" dirty="0">
                        <a:solidFill>
                          <a:schemeClr val="tx1"/>
                        </a:solidFill>
                        <a:effectLst/>
                        <a:latin typeface="+mn-lt"/>
                      </a:endParaRPr>
                    </a:p>
                    <a:p>
                      <a:pPr marL="108000" marR="0" lvl="0" indent="-108000" algn="l" defTabSz="914400" rtl="0" eaLnBrk="1" fontAlgn="auto" latinLnBrk="0" hangingPunct="1">
                        <a:lnSpc>
                          <a:spcPts val="1500"/>
                        </a:lnSpc>
                        <a:spcBef>
                          <a:spcPts val="0"/>
                        </a:spcBef>
                        <a:spcAft>
                          <a:spcPts val="500"/>
                        </a:spcAft>
                        <a:buClrTx/>
                        <a:buSzTx/>
                        <a:buFont typeface="Arial" panose="020B0604020202020204" pitchFamily="34" charset="0"/>
                        <a:buChar char="•"/>
                        <a:tabLst>
                          <a:tab pos="427355" algn="l"/>
                        </a:tabLst>
                        <a:defRPr/>
                      </a:pPr>
                      <a:r>
                        <a:rPr lang="en-GB" sz="1350" kern="1200" dirty="0">
                          <a:solidFill>
                            <a:schemeClr val="tx1"/>
                          </a:solidFill>
                          <a:effectLst/>
                          <a:latin typeface="+mn-lt"/>
                        </a:rPr>
                        <a:t>Circular systems </a:t>
                      </a:r>
                      <a:endParaRPr lang="en-GB" sz="1350" b="0" dirty="0">
                        <a:solidFill>
                          <a:schemeClr val="tx1"/>
                        </a:solidFill>
                        <a:effectLst/>
                        <a:latin typeface="+mn-lt"/>
                        <a:ea typeface="Calibri"/>
                        <a:cs typeface="Times New Roman"/>
                      </a:endParaRPr>
                    </a:p>
                  </a:txBody>
                  <a:tcPr marL="108000" marR="36000" marT="72000" marB="72000">
                    <a:solidFill>
                      <a:srgbClr val="DAE8F5"/>
                    </a:solidFill>
                  </a:tcPr>
                </a:tc>
                <a:extLst>
                  <a:ext uri="{0D108BD9-81ED-4DB2-BD59-A6C34878D82A}">
                    <a16:rowId xmlns:a16="http://schemas.microsoft.com/office/drawing/2014/main" val="3888902399"/>
                  </a:ext>
                </a:extLst>
              </a:tr>
            </a:tbl>
          </a:graphicData>
        </a:graphic>
      </p:graphicFrame>
      <p:grpSp>
        <p:nvGrpSpPr>
          <p:cNvPr id="5" name="Gruppe 4">
            <a:extLst>
              <a:ext uri="{FF2B5EF4-FFF2-40B4-BE49-F238E27FC236}">
                <a16:creationId xmlns:a16="http://schemas.microsoft.com/office/drawing/2014/main" id="{AA7E4366-5440-194E-97A6-5BC3549AC3C0}"/>
              </a:ext>
            </a:extLst>
          </p:cNvPr>
          <p:cNvGrpSpPr/>
          <p:nvPr/>
        </p:nvGrpSpPr>
        <p:grpSpPr>
          <a:xfrm>
            <a:off x="767141" y="1649581"/>
            <a:ext cx="307745" cy="316450"/>
            <a:chOff x="4364048" y="2892432"/>
            <a:chExt cx="323847" cy="325435"/>
          </a:xfrm>
          <a:solidFill>
            <a:schemeClr val="bg1"/>
          </a:solidFill>
        </p:grpSpPr>
        <p:sp>
          <p:nvSpPr>
            <p:cNvPr id="6" name="Freeform 18">
              <a:extLst>
                <a:ext uri="{FF2B5EF4-FFF2-40B4-BE49-F238E27FC236}">
                  <a16:creationId xmlns:a16="http://schemas.microsoft.com/office/drawing/2014/main" id="{10D452EA-7CEB-4F4A-BADE-84C563E25968}"/>
                </a:ext>
              </a:extLst>
            </p:cNvPr>
            <p:cNvSpPr>
              <a:spLocks/>
            </p:cNvSpPr>
            <p:nvPr/>
          </p:nvSpPr>
          <p:spPr bwMode="auto">
            <a:xfrm>
              <a:off x="4364048" y="3178179"/>
              <a:ext cx="39688" cy="39688"/>
            </a:xfrm>
            <a:custGeom>
              <a:avLst/>
              <a:gdLst>
                <a:gd name="T0" fmla="*/ 0 w 25"/>
                <a:gd name="T1" fmla="*/ 16 h 25"/>
                <a:gd name="T2" fmla="*/ 8 w 25"/>
                <a:gd name="T3" fmla="*/ 25 h 25"/>
                <a:gd name="T4" fmla="*/ 25 w 25"/>
                <a:gd name="T5" fmla="*/ 10 h 25"/>
                <a:gd name="T6" fmla="*/ 16 w 25"/>
                <a:gd name="T7" fmla="*/ 0 h 25"/>
                <a:gd name="T8" fmla="*/ 0 w 25"/>
                <a:gd name="T9" fmla="*/ 16 h 25"/>
              </a:gdLst>
              <a:ahLst/>
              <a:cxnLst>
                <a:cxn ang="0">
                  <a:pos x="T0" y="T1"/>
                </a:cxn>
                <a:cxn ang="0">
                  <a:pos x="T2" y="T3"/>
                </a:cxn>
                <a:cxn ang="0">
                  <a:pos x="T4" y="T5"/>
                </a:cxn>
                <a:cxn ang="0">
                  <a:pos x="T6" y="T7"/>
                </a:cxn>
                <a:cxn ang="0">
                  <a:pos x="T8" y="T9"/>
                </a:cxn>
              </a:cxnLst>
              <a:rect l="0" t="0" r="r" b="b"/>
              <a:pathLst>
                <a:path w="25" h="25">
                  <a:moveTo>
                    <a:pt x="0" y="16"/>
                  </a:moveTo>
                  <a:lnTo>
                    <a:pt x="8" y="25"/>
                  </a:lnTo>
                  <a:lnTo>
                    <a:pt x="25" y="10"/>
                  </a:lnTo>
                  <a:lnTo>
                    <a:pt x="16" y="0"/>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7" name="Freeform 19">
              <a:extLst>
                <a:ext uri="{FF2B5EF4-FFF2-40B4-BE49-F238E27FC236}">
                  <a16:creationId xmlns:a16="http://schemas.microsoft.com/office/drawing/2014/main" id="{CD636EF7-9B9F-4249-8AB9-06ECA7A3BFB4}"/>
                </a:ext>
              </a:extLst>
            </p:cNvPr>
            <p:cNvSpPr>
              <a:spLocks/>
            </p:cNvSpPr>
            <p:nvPr/>
          </p:nvSpPr>
          <p:spPr bwMode="auto">
            <a:xfrm>
              <a:off x="4592645" y="2892432"/>
              <a:ext cx="95250" cy="96838"/>
            </a:xfrm>
            <a:custGeom>
              <a:avLst/>
              <a:gdLst>
                <a:gd name="T0" fmla="*/ 28 w 60"/>
                <a:gd name="T1" fmla="*/ 0 h 61"/>
                <a:gd name="T2" fmla="*/ 19 w 60"/>
                <a:gd name="T3" fmla="*/ 8 h 61"/>
                <a:gd name="T4" fmla="*/ 31 w 60"/>
                <a:gd name="T5" fmla="*/ 21 h 61"/>
                <a:gd name="T6" fmla="*/ 0 w 60"/>
                <a:gd name="T7" fmla="*/ 53 h 61"/>
                <a:gd name="T8" fmla="*/ 8 w 60"/>
                <a:gd name="T9" fmla="*/ 61 h 61"/>
                <a:gd name="T10" fmla="*/ 41 w 60"/>
                <a:gd name="T11" fmla="*/ 30 h 61"/>
                <a:gd name="T12" fmla="*/ 52 w 60"/>
                <a:gd name="T13" fmla="*/ 41 h 61"/>
                <a:gd name="T14" fmla="*/ 60 w 60"/>
                <a:gd name="T15" fmla="*/ 33 h 61"/>
                <a:gd name="T16" fmla="*/ 28 w 60"/>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1">
                  <a:moveTo>
                    <a:pt x="28" y="0"/>
                  </a:moveTo>
                  <a:lnTo>
                    <a:pt x="19" y="8"/>
                  </a:lnTo>
                  <a:lnTo>
                    <a:pt x="31" y="21"/>
                  </a:lnTo>
                  <a:lnTo>
                    <a:pt x="0" y="53"/>
                  </a:lnTo>
                  <a:lnTo>
                    <a:pt x="8" y="61"/>
                  </a:lnTo>
                  <a:lnTo>
                    <a:pt x="41" y="30"/>
                  </a:lnTo>
                  <a:lnTo>
                    <a:pt x="52" y="41"/>
                  </a:lnTo>
                  <a:lnTo>
                    <a:pt x="60" y="33"/>
                  </a:ln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8" name="Freeform 20">
              <a:extLst>
                <a:ext uri="{FF2B5EF4-FFF2-40B4-BE49-F238E27FC236}">
                  <a16:creationId xmlns:a16="http://schemas.microsoft.com/office/drawing/2014/main" id="{FEA7D3F5-8F94-D146-AA64-FEFBE4E5AD0A}"/>
                </a:ext>
              </a:extLst>
            </p:cNvPr>
            <p:cNvSpPr>
              <a:spLocks noEditPoints="1"/>
            </p:cNvSpPr>
            <p:nvPr/>
          </p:nvSpPr>
          <p:spPr bwMode="auto">
            <a:xfrm>
              <a:off x="4384675" y="2954338"/>
              <a:ext cx="244475" cy="236538"/>
            </a:xfrm>
            <a:custGeom>
              <a:avLst/>
              <a:gdLst>
                <a:gd name="T0" fmla="*/ 60 w 94"/>
                <a:gd name="T1" fmla="*/ 0 h 91"/>
                <a:gd name="T2" fmla="*/ 10 w 94"/>
                <a:gd name="T3" fmla="*/ 50 h 91"/>
                <a:gd name="T4" fmla="*/ 10 w 94"/>
                <a:gd name="T5" fmla="*/ 84 h 91"/>
                <a:gd name="T6" fmla="*/ 27 w 94"/>
                <a:gd name="T7" fmla="*/ 91 h 91"/>
                <a:gd name="T8" fmla="*/ 44 w 94"/>
                <a:gd name="T9" fmla="*/ 84 h 91"/>
                <a:gd name="T10" fmla="*/ 94 w 94"/>
                <a:gd name="T11" fmla="*/ 34 h 91"/>
                <a:gd name="T12" fmla="*/ 60 w 94"/>
                <a:gd name="T13" fmla="*/ 0 h 91"/>
                <a:gd name="T14" fmla="*/ 38 w 94"/>
                <a:gd name="T15" fmla="*/ 78 h 91"/>
                <a:gd name="T16" fmla="*/ 15 w 94"/>
                <a:gd name="T17" fmla="*/ 78 h 91"/>
                <a:gd name="T18" fmla="*/ 15 w 94"/>
                <a:gd name="T19" fmla="*/ 55 h 91"/>
                <a:gd name="T20" fmla="*/ 18 w 94"/>
                <a:gd name="T21" fmla="*/ 52 h 91"/>
                <a:gd name="T22" fmla="*/ 25 w 94"/>
                <a:gd name="T23" fmla="*/ 59 h 91"/>
                <a:gd name="T24" fmla="*/ 30 w 94"/>
                <a:gd name="T25" fmla="*/ 53 h 91"/>
                <a:gd name="T26" fmla="*/ 24 w 94"/>
                <a:gd name="T27" fmla="*/ 47 h 91"/>
                <a:gd name="T28" fmla="*/ 30 w 94"/>
                <a:gd name="T29" fmla="*/ 40 h 91"/>
                <a:gd name="T30" fmla="*/ 37 w 94"/>
                <a:gd name="T31" fmla="*/ 47 h 91"/>
                <a:gd name="T32" fmla="*/ 42 w 94"/>
                <a:gd name="T33" fmla="*/ 41 h 91"/>
                <a:gd name="T34" fmla="*/ 36 w 94"/>
                <a:gd name="T35" fmla="*/ 35 h 91"/>
                <a:gd name="T36" fmla="*/ 42 w 94"/>
                <a:gd name="T37" fmla="*/ 28 h 91"/>
                <a:gd name="T38" fmla="*/ 49 w 94"/>
                <a:gd name="T39" fmla="*/ 35 h 91"/>
                <a:gd name="T40" fmla="*/ 54 w 94"/>
                <a:gd name="T41" fmla="*/ 29 h 91"/>
                <a:gd name="T42" fmla="*/ 48 w 94"/>
                <a:gd name="T43" fmla="*/ 23 h 91"/>
                <a:gd name="T44" fmla="*/ 60 w 94"/>
                <a:gd name="T45" fmla="*/ 11 h 91"/>
                <a:gd name="T46" fmla="*/ 82 w 94"/>
                <a:gd name="T47" fmla="*/ 34 h 91"/>
                <a:gd name="T48" fmla="*/ 38 w 94"/>
                <a:gd name="T49" fmla="*/ 7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91">
                  <a:moveTo>
                    <a:pt x="60" y="0"/>
                  </a:moveTo>
                  <a:cubicBezTo>
                    <a:pt x="10" y="50"/>
                    <a:pt x="10" y="50"/>
                    <a:pt x="10" y="50"/>
                  </a:cubicBezTo>
                  <a:cubicBezTo>
                    <a:pt x="0" y="59"/>
                    <a:pt x="0" y="74"/>
                    <a:pt x="10" y="84"/>
                  </a:cubicBezTo>
                  <a:cubicBezTo>
                    <a:pt x="14" y="88"/>
                    <a:pt x="20" y="91"/>
                    <a:pt x="27" y="91"/>
                  </a:cubicBezTo>
                  <a:cubicBezTo>
                    <a:pt x="33" y="91"/>
                    <a:pt x="39" y="88"/>
                    <a:pt x="44" y="84"/>
                  </a:cubicBezTo>
                  <a:cubicBezTo>
                    <a:pt x="94" y="34"/>
                    <a:pt x="94" y="34"/>
                    <a:pt x="94" y="34"/>
                  </a:cubicBezTo>
                  <a:lnTo>
                    <a:pt x="60" y="0"/>
                  </a:lnTo>
                  <a:close/>
                  <a:moveTo>
                    <a:pt x="38" y="78"/>
                  </a:moveTo>
                  <a:cubicBezTo>
                    <a:pt x="32" y="84"/>
                    <a:pt x="22" y="84"/>
                    <a:pt x="15" y="78"/>
                  </a:cubicBezTo>
                  <a:cubicBezTo>
                    <a:pt x="9" y="72"/>
                    <a:pt x="9" y="62"/>
                    <a:pt x="15" y="55"/>
                  </a:cubicBezTo>
                  <a:cubicBezTo>
                    <a:pt x="18" y="52"/>
                    <a:pt x="18" y="52"/>
                    <a:pt x="18" y="52"/>
                  </a:cubicBezTo>
                  <a:cubicBezTo>
                    <a:pt x="25" y="59"/>
                    <a:pt x="25" y="59"/>
                    <a:pt x="25" y="59"/>
                  </a:cubicBezTo>
                  <a:cubicBezTo>
                    <a:pt x="30" y="53"/>
                    <a:pt x="30" y="53"/>
                    <a:pt x="30" y="53"/>
                  </a:cubicBezTo>
                  <a:cubicBezTo>
                    <a:pt x="24" y="47"/>
                    <a:pt x="24" y="47"/>
                    <a:pt x="24" y="47"/>
                  </a:cubicBezTo>
                  <a:cubicBezTo>
                    <a:pt x="30" y="40"/>
                    <a:pt x="30" y="40"/>
                    <a:pt x="30" y="40"/>
                  </a:cubicBezTo>
                  <a:cubicBezTo>
                    <a:pt x="37" y="47"/>
                    <a:pt x="37" y="47"/>
                    <a:pt x="37" y="47"/>
                  </a:cubicBezTo>
                  <a:cubicBezTo>
                    <a:pt x="42" y="41"/>
                    <a:pt x="42" y="41"/>
                    <a:pt x="42" y="41"/>
                  </a:cubicBezTo>
                  <a:cubicBezTo>
                    <a:pt x="36" y="35"/>
                    <a:pt x="36" y="35"/>
                    <a:pt x="36" y="35"/>
                  </a:cubicBezTo>
                  <a:cubicBezTo>
                    <a:pt x="42" y="28"/>
                    <a:pt x="42" y="28"/>
                    <a:pt x="42" y="28"/>
                  </a:cubicBezTo>
                  <a:cubicBezTo>
                    <a:pt x="49" y="35"/>
                    <a:pt x="49" y="35"/>
                    <a:pt x="49" y="35"/>
                  </a:cubicBezTo>
                  <a:cubicBezTo>
                    <a:pt x="54" y="29"/>
                    <a:pt x="54" y="29"/>
                    <a:pt x="54" y="29"/>
                  </a:cubicBezTo>
                  <a:cubicBezTo>
                    <a:pt x="48" y="23"/>
                    <a:pt x="48" y="23"/>
                    <a:pt x="48" y="23"/>
                  </a:cubicBezTo>
                  <a:cubicBezTo>
                    <a:pt x="60" y="11"/>
                    <a:pt x="60" y="11"/>
                    <a:pt x="60" y="11"/>
                  </a:cubicBezTo>
                  <a:cubicBezTo>
                    <a:pt x="82" y="34"/>
                    <a:pt x="82" y="34"/>
                    <a:pt x="82" y="34"/>
                  </a:cubicBezTo>
                  <a:lnTo>
                    <a:pt x="38"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dirty="0"/>
            </a:p>
          </p:txBody>
        </p:sp>
      </p:grpSp>
      <p:grpSp>
        <p:nvGrpSpPr>
          <p:cNvPr id="9" name="Gruppe 8">
            <a:extLst>
              <a:ext uri="{FF2B5EF4-FFF2-40B4-BE49-F238E27FC236}">
                <a16:creationId xmlns:a16="http://schemas.microsoft.com/office/drawing/2014/main" id="{CE169861-5411-2C46-81C3-F745BB48A433}"/>
              </a:ext>
            </a:extLst>
          </p:cNvPr>
          <p:cNvGrpSpPr>
            <a:grpSpLocks noChangeAspect="1"/>
          </p:cNvGrpSpPr>
          <p:nvPr/>
        </p:nvGrpSpPr>
        <p:grpSpPr>
          <a:xfrm>
            <a:off x="6226930" y="1672647"/>
            <a:ext cx="336073" cy="274892"/>
            <a:chOff x="2367438" y="3756183"/>
            <a:chExt cx="371475" cy="303848"/>
          </a:xfrm>
          <a:solidFill>
            <a:schemeClr val="bg1"/>
          </a:solidFill>
        </p:grpSpPr>
        <p:sp>
          <p:nvSpPr>
            <p:cNvPr id="10" name="Frihåndsform: figur 522">
              <a:extLst>
                <a:ext uri="{FF2B5EF4-FFF2-40B4-BE49-F238E27FC236}">
                  <a16:creationId xmlns:a16="http://schemas.microsoft.com/office/drawing/2014/main" id="{677F797D-54F0-6048-A558-86BA4E6FBCC9}"/>
                </a:ext>
              </a:extLst>
            </p:cNvPr>
            <p:cNvSpPr/>
            <p:nvPr/>
          </p:nvSpPr>
          <p:spPr>
            <a:xfrm>
              <a:off x="2367438" y="3756183"/>
              <a:ext cx="371475" cy="257175"/>
            </a:xfrm>
            <a:custGeom>
              <a:avLst/>
              <a:gdLst/>
              <a:ahLst/>
              <a:cxnLst/>
              <a:rect l="0" t="0" r="0" b="0"/>
              <a:pathLst>
                <a:path w="371475" h="257175">
                  <a:moveTo>
                    <a:pt x="7144" y="255746"/>
                  </a:moveTo>
                  <a:lnTo>
                    <a:pt x="155734" y="255746"/>
                  </a:lnTo>
                  <a:lnTo>
                    <a:pt x="155734" y="236696"/>
                  </a:lnTo>
                  <a:lnTo>
                    <a:pt x="26194" y="236696"/>
                  </a:lnTo>
                  <a:lnTo>
                    <a:pt x="26194" y="26194"/>
                  </a:lnTo>
                  <a:lnTo>
                    <a:pt x="351949" y="26194"/>
                  </a:lnTo>
                  <a:lnTo>
                    <a:pt x="351949" y="236696"/>
                  </a:lnTo>
                  <a:lnTo>
                    <a:pt x="223361" y="236696"/>
                  </a:lnTo>
                  <a:lnTo>
                    <a:pt x="223361" y="255746"/>
                  </a:lnTo>
                  <a:lnTo>
                    <a:pt x="370999" y="255746"/>
                  </a:lnTo>
                  <a:lnTo>
                    <a:pt x="370999" y="7144"/>
                  </a:lnTo>
                  <a:lnTo>
                    <a:pt x="7144" y="7144"/>
                  </a:lnTo>
                  <a:close/>
                </a:path>
              </a:pathLst>
            </a:custGeom>
            <a:grpFill/>
            <a:ln w="9525" cap="flat">
              <a:noFill/>
              <a:prstDash val="solid"/>
              <a:miter/>
            </a:ln>
          </p:spPr>
          <p:txBody>
            <a:bodyPr/>
            <a:lstStyle/>
            <a:p>
              <a:endParaRPr lang="nb-NO"/>
            </a:p>
          </p:txBody>
        </p:sp>
        <p:sp>
          <p:nvSpPr>
            <p:cNvPr id="11" name="Frihåndsform: figur 523">
              <a:extLst>
                <a:ext uri="{FF2B5EF4-FFF2-40B4-BE49-F238E27FC236}">
                  <a16:creationId xmlns:a16="http://schemas.microsoft.com/office/drawing/2014/main" id="{D2107CF3-DE94-264C-A160-2A00C90E13BF}"/>
                </a:ext>
              </a:extLst>
            </p:cNvPr>
            <p:cNvSpPr/>
            <p:nvPr/>
          </p:nvSpPr>
          <p:spPr>
            <a:xfrm>
              <a:off x="2414111" y="3801903"/>
              <a:ext cx="285750" cy="171450"/>
            </a:xfrm>
            <a:custGeom>
              <a:avLst/>
              <a:gdLst/>
              <a:ahLst/>
              <a:cxnLst/>
              <a:rect l="0" t="0" r="0" b="0"/>
              <a:pathLst>
                <a:path w="285750" h="171450">
                  <a:moveTo>
                    <a:pt x="278606" y="7144"/>
                  </a:moveTo>
                  <a:lnTo>
                    <a:pt x="7144" y="7144"/>
                  </a:lnTo>
                  <a:lnTo>
                    <a:pt x="7144" y="164306"/>
                  </a:lnTo>
                  <a:lnTo>
                    <a:pt x="278606" y="164306"/>
                  </a:lnTo>
                  <a:lnTo>
                    <a:pt x="278606" y="7144"/>
                  </a:lnTo>
                  <a:close/>
                  <a:moveTo>
                    <a:pt x="259556" y="145256"/>
                  </a:moveTo>
                  <a:lnTo>
                    <a:pt x="26194" y="145256"/>
                  </a:lnTo>
                  <a:lnTo>
                    <a:pt x="26194" y="26194"/>
                  </a:lnTo>
                  <a:lnTo>
                    <a:pt x="259556" y="26194"/>
                  </a:lnTo>
                  <a:lnTo>
                    <a:pt x="259556" y="145256"/>
                  </a:lnTo>
                  <a:close/>
                </a:path>
              </a:pathLst>
            </a:custGeom>
            <a:grpFill/>
            <a:ln w="9525" cap="flat">
              <a:noFill/>
              <a:prstDash val="solid"/>
              <a:miter/>
            </a:ln>
          </p:spPr>
          <p:txBody>
            <a:bodyPr/>
            <a:lstStyle/>
            <a:p>
              <a:endParaRPr lang="nb-NO"/>
            </a:p>
          </p:txBody>
        </p:sp>
        <p:sp>
          <p:nvSpPr>
            <p:cNvPr id="12" name="Frihåndsform: figur 524">
              <a:extLst>
                <a:ext uri="{FF2B5EF4-FFF2-40B4-BE49-F238E27FC236}">
                  <a16:creationId xmlns:a16="http://schemas.microsoft.com/office/drawing/2014/main" id="{32D1A0D5-3864-4642-8F91-669C7CBB1750}"/>
                </a:ext>
              </a:extLst>
            </p:cNvPr>
            <p:cNvSpPr/>
            <p:nvPr/>
          </p:nvSpPr>
          <p:spPr>
            <a:xfrm>
              <a:off x="2539841" y="3982878"/>
              <a:ext cx="28575" cy="38100"/>
            </a:xfrm>
            <a:custGeom>
              <a:avLst/>
              <a:gdLst/>
              <a:ahLst/>
              <a:cxnLst/>
              <a:rect l="0" t="0" r="0" b="0"/>
              <a:pathLst>
                <a:path w="28575" h="38100">
                  <a:moveTo>
                    <a:pt x="7144" y="7144"/>
                  </a:moveTo>
                  <a:lnTo>
                    <a:pt x="26194" y="7144"/>
                  </a:lnTo>
                  <a:lnTo>
                    <a:pt x="26194" y="30956"/>
                  </a:lnTo>
                  <a:lnTo>
                    <a:pt x="7144" y="30956"/>
                  </a:lnTo>
                  <a:close/>
                </a:path>
              </a:pathLst>
            </a:custGeom>
            <a:grpFill/>
            <a:ln w="9525" cap="flat">
              <a:noFill/>
              <a:prstDash val="solid"/>
              <a:miter/>
            </a:ln>
          </p:spPr>
          <p:txBody>
            <a:bodyPr/>
            <a:lstStyle/>
            <a:p>
              <a:endParaRPr lang="nb-NO"/>
            </a:p>
          </p:txBody>
        </p:sp>
        <p:sp>
          <p:nvSpPr>
            <p:cNvPr id="13" name="Frihåndsform: figur 525">
              <a:extLst>
                <a:ext uri="{FF2B5EF4-FFF2-40B4-BE49-F238E27FC236}">
                  <a16:creationId xmlns:a16="http://schemas.microsoft.com/office/drawing/2014/main" id="{3B3F9AD1-982D-934D-A480-179B1A016408}"/>
                </a:ext>
              </a:extLst>
            </p:cNvPr>
            <p:cNvSpPr/>
            <p:nvPr/>
          </p:nvSpPr>
          <p:spPr>
            <a:xfrm>
              <a:off x="2479833" y="4031456"/>
              <a:ext cx="152400" cy="28575"/>
            </a:xfrm>
            <a:custGeom>
              <a:avLst/>
              <a:gdLst/>
              <a:ahLst/>
              <a:cxnLst/>
              <a:rect l="0" t="0" r="0" b="0"/>
              <a:pathLst>
                <a:path w="152400" h="28575">
                  <a:moveTo>
                    <a:pt x="7144" y="7144"/>
                  </a:moveTo>
                  <a:lnTo>
                    <a:pt x="146209" y="7144"/>
                  </a:lnTo>
                  <a:lnTo>
                    <a:pt x="146209" y="26194"/>
                  </a:lnTo>
                  <a:lnTo>
                    <a:pt x="7144" y="26194"/>
                  </a:lnTo>
                  <a:close/>
                </a:path>
              </a:pathLst>
            </a:custGeom>
            <a:grpFill/>
            <a:ln w="9525" cap="flat">
              <a:noFill/>
              <a:prstDash val="solid"/>
              <a:miter/>
            </a:ln>
          </p:spPr>
          <p:txBody>
            <a:bodyPr/>
            <a:lstStyle/>
            <a:p>
              <a:endParaRPr lang="nb-NO"/>
            </a:p>
          </p:txBody>
        </p:sp>
      </p:grpSp>
      <p:grpSp>
        <p:nvGrpSpPr>
          <p:cNvPr id="14" name="Gruppe 13">
            <a:extLst>
              <a:ext uri="{FF2B5EF4-FFF2-40B4-BE49-F238E27FC236}">
                <a16:creationId xmlns:a16="http://schemas.microsoft.com/office/drawing/2014/main" id="{7B2599B4-2FAE-E44D-AD71-6B8B6DDAB3F9}"/>
              </a:ext>
            </a:extLst>
          </p:cNvPr>
          <p:cNvGrpSpPr/>
          <p:nvPr/>
        </p:nvGrpSpPr>
        <p:grpSpPr>
          <a:xfrm>
            <a:off x="4371749" y="1636978"/>
            <a:ext cx="314325" cy="295275"/>
            <a:chOff x="5858351" y="2952273"/>
            <a:chExt cx="314325" cy="295275"/>
          </a:xfrm>
          <a:solidFill>
            <a:schemeClr val="bg1"/>
          </a:solidFill>
        </p:grpSpPr>
        <p:sp>
          <p:nvSpPr>
            <p:cNvPr id="15" name="Frihåndsform: figur 188">
              <a:extLst>
                <a:ext uri="{FF2B5EF4-FFF2-40B4-BE49-F238E27FC236}">
                  <a16:creationId xmlns:a16="http://schemas.microsoft.com/office/drawing/2014/main" id="{CCFA2686-BD0F-D745-8B1D-C233C06D1EFE}"/>
                </a:ext>
              </a:extLst>
            </p:cNvPr>
            <p:cNvSpPr/>
            <p:nvPr/>
          </p:nvSpPr>
          <p:spPr>
            <a:xfrm>
              <a:off x="5953601" y="3009423"/>
              <a:ext cx="123825" cy="171450"/>
            </a:xfrm>
            <a:custGeom>
              <a:avLst/>
              <a:gdLst/>
              <a:ahLst/>
              <a:cxnLst/>
              <a:rect l="0" t="0" r="0" b="0"/>
              <a:pathLst>
                <a:path w="123825" h="171450">
                  <a:moveTo>
                    <a:pt x="121444" y="169069"/>
                  </a:moveTo>
                  <a:lnTo>
                    <a:pt x="121444" y="7144"/>
                  </a:lnTo>
                  <a:lnTo>
                    <a:pt x="7144" y="7144"/>
                  </a:lnTo>
                  <a:lnTo>
                    <a:pt x="7144" y="169069"/>
                  </a:lnTo>
                  <a:lnTo>
                    <a:pt x="26194" y="169069"/>
                  </a:lnTo>
                  <a:lnTo>
                    <a:pt x="26194" y="26194"/>
                  </a:lnTo>
                  <a:lnTo>
                    <a:pt x="102394" y="26194"/>
                  </a:lnTo>
                  <a:lnTo>
                    <a:pt x="102394" y="169069"/>
                  </a:lnTo>
                  <a:close/>
                </a:path>
              </a:pathLst>
            </a:custGeom>
            <a:grpFill/>
            <a:ln w="9525" cap="flat">
              <a:noFill/>
              <a:prstDash val="solid"/>
              <a:miter/>
            </a:ln>
          </p:spPr>
          <p:txBody>
            <a:bodyPr/>
            <a:lstStyle/>
            <a:p>
              <a:endParaRPr lang="nb-NO"/>
            </a:p>
          </p:txBody>
        </p:sp>
        <p:sp>
          <p:nvSpPr>
            <p:cNvPr id="16" name="Frihåndsform: figur 189">
              <a:extLst>
                <a:ext uri="{FF2B5EF4-FFF2-40B4-BE49-F238E27FC236}">
                  <a16:creationId xmlns:a16="http://schemas.microsoft.com/office/drawing/2014/main" id="{9549A205-04DF-7C48-BF21-E9046849F2E5}"/>
                </a:ext>
              </a:extLst>
            </p:cNvPr>
            <p:cNvSpPr/>
            <p:nvPr/>
          </p:nvSpPr>
          <p:spPr>
            <a:xfrm>
              <a:off x="5858351" y="3066573"/>
              <a:ext cx="314325" cy="180975"/>
            </a:xfrm>
            <a:custGeom>
              <a:avLst/>
              <a:gdLst/>
              <a:ahLst/>
              <a:cxnLst/>
              <a:rect l="0" t="0" r="0" b="0"/>
              <a:pathLst>
                <a:path w="314325" h="180975">
                  <a:moveTo>
                    <a:pt x="235744" y="64294"/>
                  </a:moveTo>
                  <a:lnTo>
                    <a:pt x="292894" y="64294"/>
                  </a:lnTo>
                  <a:lnTo>
                    <a:pt x="292894" y="159544"/>
                  </a:lnTo>
                  <a:lnTo>
                    <a:pt x="26194" y="159544"/>
                  </a:lnTo>
                  <a:lnTo>
                    <a:pt x="26194" y="26194"/>
                  </a:lnTo>
                  <a:lnTo>
                    <a:pt x="83344" y="26194"/>
                  </a:lnTo>
                  <a:lnTo>
                    <a:pt x="83344" y="7144"/>
                  </a:lnTo>
                  <a:lnTo>
                    <a:pt x="7144" y="7144"/>
                  </a:lnTo>
                  <a:lnTo>
                    <a:pt x="7144" y="178594"/>
                  </a:lnTo>
                  <a:lnTo>
                    <a:pt x="311944" y="178594"/>
                  </a:lnTo>
                  <a:lnTo>
                    <a:pt x="311944" y="45244"/>
                  </a:lnTo>
                  <a:lnTo>
                    <a:pt x="235744" y="45244"/>
                  </a:lnTo>
                  <a:close/>
                </a:path>
              </a:pathLst>
            </a:custGeom>
            <a:grpFill/>
            <a:ln w="9525" cap="flat">
              <a:noFill/>
              <a:prstDash val="solid"/>
              <a:miter/>
            </a:ln>
          </p:spPr>
          <p:txBody>
            <a:bodyPr/>
            <a:lstStyle/>
            <a:p>
              <a:endParaRPr lang="nb-NO"/>
            </a:p>
          </p:txBody>
        </p:sp>
        <p:sp>
          <p:nvSpPr>
            <p:cNvPr id="17" name="Frihåndsform: figur 190">
              <a:extLst>
                <a:ext uri="{FF2B5EF4-FFF2-40B4-BE49-F238E27FC236}">
                  <a16:creationId xmlns:a16="http://schemas.microsoft.com/office/drawing/2014/main" id="{9DF47103-FD17-EA4E-B259-0DC799D70EB8}"/>
                </a:ext>
              </a:extLst>
            </p:cNvPr>
            <p:cNvSpPr/>
            <p:nvPr/>
          </p:nvSpPr>
          <p:spPr>
            <a:xfrm>
              <a:off x="6001226" y="2952273"/>
              <a:ext cx="28575" cy="47625"/>
            </a:xfrm>
            <a:custGeom>
              <a:avLst/>
              <a:gdLst/>
              <a:ahLst/>
              <a:cxnLst/>
              <a:rect l="0" t="0" r="0" b="0"/>
              <a:pathLst>
                <a:path w="28575" h="47625">
                  <a:moveTo>
                    <a:pt x="7144" y="7144"/>
                  </a:moveTo>
                  <a:lnTo>
                    <a:pt x="26194" y="7144"/>
                  </a:lnTo>
                  <a:lnTo>
                    <a:pt x="26194" y="45244"/>
                  </a:lnTo>
                  <a:lnTo>
                    <a:pt x="7144" y="45244"/>
                  </a:lnTo>
                  <a:close/>
                </a:path>
              </a:pathLst>
            </a:custGeom>
            <a:grpFill/>
            <a:ln w="9525" cap="flat">
              <a:noFill/>
              <a:prstDash val="solid"/>
              <a:miter/>
            </a:ln>
          </p:spPr>
          <p:txBody>
            <a:bodyPr/>
            <a:lstStyle/>
            <a:p>
              <a:endParaRPr lang="nb-NO"/>
            </a:p>
          </p:txBody>
        </p:sp>
        <p:sp>
          <p:nvSpPr>
            <p:cNvPr id="18" name="Frihåndsform: figur 191">
              <a:extLst>
                <a:ext uri="{FF2B5EF4-FFF2-40B4-BE49-F238E27FC236}">
                  <a16:creationId xmlns:a16="http://schemas.microsoft.com/office/drawing/2014/main" id="{3A7D621B-2B17-4547-B1AD-0F15EAA89CC8}"/>
                </a:ext>
              </a:extLst>
            </p:cNvPr>
            <p:cNvSpPr/>
            <p:nvPr/>
          </p:nvSpPr>
          <p:spPr>
            <a:xfrm>
              <a:off x="5877401" y="3009423"/>
              <a:ext cx="28575" cy="47625"/>
            </a:xfrm>
            <a:custGeom>
              <a:avLst/>
              <a:gdLst/>
              <a:ahLst/>
              <a:cxnLst/>
              <a:rect l="0" t="0" r="0" b="0"/>
              <a:pathLst>
                <a:path w="28575" h="47625">
                  <a:moveTo>
                    <a:pt x="7144" y="7144"/>
                  </a:moveTo>
                  <a:lnTo>
                    <a:pt x="26194" y="7144"/>
                  </a:lnTo>
                  <a:lnTo>
                    <a:pt x="26194" y="45244"/>
                  </a:lnTo>
                  <a:lnTo>
                    <a:pt x="7144" y="45244"/>
                  </a:lnTo>
                  <a:close/>
                </a:path>
              </a:pathLst>
            </a:custGeom>
            <a:grpFill/>
            <a:ln w="9525" cap="flat">
              <a:noFill/>
              <a:prstDash val="solid"/>
              <a:miter/>
            </a:ln>
          </p:spPr>
          <p:txBody>
            <a:bodyPr/>
            <a:lstStyle/>
            <a:p>
              <a:endParaRPr lang="nb-NO"/>
            </a:p>
          </p:txBody>
        </p:sp>
        <p:sp>
          <p:nvSpPr>
            <p:cNvPr id="19" name="Frihåndsform: figur 192">
              <a:extLst>
                <a:ext uri="{FF2B5EF4-FFF2-40B4-BE49-F238E27FC236}">
                  <a16:creationId xmlns:a16="http://schemas.microsoft.com/office/drawing/2014/main" id="{2B159EFA-D658-8F4E-986D-440A02BCEFFC}"/>
                </a:ext>
              </a:extLst>
            </p:cNvPr>
            <p:cNvSpPr/>
            <p:nvPr/>
          </p:nvSpPr>
          <p:spPr>
            <a:xfrm>
              <a:off x="5915501" y="3009423"/>
              <a:ext cx="28575" cy="47625"/>
            </a:xfrm>
            <a:custGeom>
              <a:avLst/>
              <a:gdLst/>
              <a:ahLst/>
              <a:cxnLst/>
              <a:rect l="0" t="0" r="0" b="0"/>
              <a:pathLst>
                <a:path w="28575" h="47625">
                  <a:moveTo>
                    <a:pt x="7144" y="7144"/>
                  </a:moveTo>
                  <a:lnTo>
                    <a:pt x="26194" y="7144"/>
                  </a:lnTo>
                  <a:lnTo>
                    <a:pt x="26194" y="45244"/>
                  </a:lnTo>
                  <a:lnTo>
                    <a:pt x="7144" y="45244"/>
                  </a:lnTo>
                  <a:close/>
                </a:path>
              </a:pathLst>
            </a:custGeom>
            <a:grpFill/>
            <a:ln w="9525" cap="flat">
              <a:noFill/>
              <a:prstDash val="solid"/>
              <a:miter/>
            </a:ln>
          </p:spPr>
          <p:txBody>
            <a:bodyPr/>
            <a:lstStyle/>
            <a:p>
              <a:endParaRPr lang="nb-NO"/>
            </a:p>
          </p:txBody>
        </p:sp>
        <p:sp>
          <p:nvSpPr>
            <p:cNvPr id="20" name="Frihåndsform: figur 193">
              <a:extLst>
                <a:ext uri="{FF2B5EF4-FFF2-40B4-BE49-F238E27FC236}">
                  <a16:creationId xmlns:a16="http://schemas.microsoft.com/office/drawing/2014/main" id="{5D50C1A5-9B2D-AB4A-B168-24341895AE62}"/>
                </a:ext>
              </a:extLst>
            </p:cNvPr>
            <p:cNvSpPr/>
            <p:nvPr/>
          </p:nvSpPr>
          <p:spPr>
            <a:xfrm>
              <a:off x="6086951" y="3047523"/>
              <a:ext cx="28575" cy="47625"/>
            </a:xfrm>
            <a:custGeom>
              <a:avLst/>
              <a:gdLst/>
              <a:ahLst/>
              <a:cxnLst/>
              <a:rect l="0" t="0" r="0" b="0"/>
              <a:pathLst>
                <a:path w="28575" h="47625">
                  <a:moveTo>
                    <a:pt x="7144" y="7144"/>
                  </a:moveTo>
                  <a:lnTo>
                    <a:pt x="26194" y="7144"/>
                  </a:lnTo>
                  <a:lnTo>
                    <a:pt x="26194" y="45244"/>
                  </a:lnTo>
                  <a:lnTo>
                    <a:pt x="7144" y="45244"/>
                  </a:lnTo>
                  <a:close/>
                </a:path>
              </a:pathLst>
            </a:custGeom>
            <a:grpFill/>
            <a:ln w="9525" cap="flat">
              <a:noFill/>
              <a:prstDash val="solid"/>
              <a:miter/>
            </a:ln>
          </p:spPr>
          <p:txBody>
            <a:bodyPr/>
            <a:lstStyle/>
            <a:p>
              <a:endParaRPr lang="nb-NO"/>
            </a:p>
          </p:txBody>
        </p:sp>
        <p:sp>
          <p:nvSpPr>
            <p:cNvPr id="21" name="Frihåndsform: figur 194">
              <a:extLst>
                <a:ext uri="{FF2B5EF4-FFF2-40B4-BE49-F238E27FC236}">
                  <a16:creationId xmlns:a16="http://schemas.microsoft.com/office/drawing/2014/main" id="{FBD45EA6-F3F7-F64A-A2DB-6B390FE3433A}"/>
                </a:ext>
              </a:extLst>
            </p:cNvPr>
            <p:cNvSpPr/>
            <p:nvPr/>
          </p:nvSpPr>
          <p:spPr>
            <a:xfrm>
              <a:off x="6115526" y="3047523"/>
              <a:ext cx="28575" cy="47625"/>
            </a:xfrm>
            <a:custGeom>
              <a:avLst/>
              <a:gdLst/>
              <a:ahLst/>
              <a:cxnLst/>
              <a:rect l="0" t="0" r="0" b="0"/>
              <a:pathLst>
                <a:path w="28575" h="47625">
                  <a:moveTo>
                    <a:pt x="7144" y="7144"/>
                  </a:moveTo>
                  <a:lnTo>
                    <a:pt x="26194" y="7144"/>
                  </a:lnTo>
                  <a:lnTo>
                    <a:pt x="26194" y="45244"/>
                  </a:lnTo>
                  <a:lnTo>
                    <a:pt x="7144" y="45244"/>
                  </a:lnTo>
                  <a:close/>
                </a:path>
              </a:pathLst>
            </a:custGeom>
            <a:grpFill/>
            <a:ln w="9525" cap="flat">
              <a:noFill/>
              <a:prstDash val="solid"/>
              <a:miter/>
            </a:ln>
          </p:spPr>
          <p:txBody>
            <a:bodyPr/>
            <a:lstStyle/>
            <a:p>
              <a:endParaRPr lang="nb-NO"/>
            </a:p>
          </p:txBody>
        </p:sp>
        <p:sp>
          <p:nvSpPr>
            <p:cNvPr id="22" name="Frihåndsform: figur 195">
              <a:extLst>
                <a:ext uri="{FF2B5EF4-FFF2-40B4-BE49-F238E27FC236}">
                  <a16:creationId xmlns:a16="http://schemas.microsoft.com/office/drawing/2014/main" id="{BDC9936D-7FFC-C647-B379-CA82DBB42EFA}"/>
                </a:ext>
              </a:extLst>
            </p:cNvPr>
            <p:cNvSpPr/>
            <p:nvPr/>
          </p:nvSpPr>
          <p:spPr>
            <a:xfrm>
              <a:off x="6144101" y="3047523"/>
              <a:ext cx="28575" cy="47625"/>
            </a:xfrm>
            <a:custGeom>
              <a:avLst/>
              <a:gdLst/>
              <a:ahLst/>
              <a:cxnLst/>
              <a:rect l="0" t="0" r="0" b="0"/>
              <a:pathLst>
                <a:path w="28575" h="47625">
                  <a:moveTo>
                    <a:pt x="7144" y="7144"/>
                  </a:moveTo>
                  <a:lnTo>
                    <a:pt x="26194" y="7144"/>
                  </a:lnTo>
                  <a:lnTo>
                    <a:pt x="26194" y="45244"/>
                  </a:lnTo>
                  <a:lnTo>
                    <a:pt x="7144" y="45244"/>
                  </a:lnTo>
                  <a:close/>
                </a:path>
              </a:pathLst>
            </a:custGeom>
            <a:grpFill/>
            <a:ln w="9525" cap="flat">
              <a:noFill/>
              <a:prstDash val="solid"/>
              <a:miter/>
            </a:ln>
          </p:spPr>
          <p:txBody>
            <a:bodyPr/>
            <a:lstStyle/>
            <a:p>
              <a:endParaRPr lang="nb-NO"/>
            </a:p>
          </p:txBody>
        </p:sp>
      </p:grpSp>
      <p:grpSp>
        <p:nvGrpSpPr>
          <p:cNvPr id="23" name="Gruppe 22">
            <a:extLst>
              <a:ext uri="{FF2B5EF4-FFF2-40B4-BE49-F238E27FC236}">
                <a16:creationId xmlns:a16="http://schemas.microsoft.com/office/drawing/2014/main" id="{0FE49B93-563E-CF4E-BAB2-A79C6DA9FFFE}"/>
              </a:ext>
            </a:extLst>
          </p:cNvPr>
          <p:cNvGrpSpPr/>
          <p:nvPr/>
        </p:nvGrpSpPr>
        <p:grpSpPr>
          <a:xfrm>
            <a:off x="8070059" y="1655406"/>
            <a:ext cx="314325" cy="333375"/>
            <a:chOff x="8797766" y="3640931"/>
            <a:chExt cx="314325" cy="333375"/>
          </a:xfrm>
          <a:solidFill>
            <a:schemeClr val="bg1"/>
          </a:solidFill>
        </p:grpSpPr>
        <p:sp>
          <p:nvSpPr>
            <p:cNvPr id="24" name="Frihåndsform: figur 294">
              <a:extLst>
                <a:ext uri="{FF2B5EF4-FFF2-40B4-BE49-F238E27FC236}">
                  <a16:creationId xmlns:a16="http://schemas.microsoft.com/office/drawing/2014/main" id="{A381824D-8EEB-7840-9E1C-FCF3D360EC5F}"/>
                </a:ext>
              </a:extLst>
            </p:cNvPr>
            <p:cNvSpPr/>
            <p:nvPr/>
          </p:nvSpPr>
          <p:spPr>
            <a:xfrm>
              <a:off x="8797766" y="3793331"/>
              <a:ext cx="314325" cy="180975"/>
            </a:xfrm>
            <a:custGeom>
              <a:avLst/>
              <a:gdLst/>
              <a:ahLst/>
              <a:cxnLst/>
              <a:rect l="0" t="0" r="0" b="0"/>
              <a:pathLst>
                <a:path w="314325" h="180975">
                  <a:moveTo>
                    <a:pt x="298609" y="58579"/>
                  </a:moveTo>
                  <a:cubicBezTo>
                    <a:pt x="290989" y="48101"/>
                    <a:pt x="279559" y="38576"/>
                    <a:pt x="265271" y="30004"/>
                  </a:cubicBezTo>
                  <a:cubicBezTo>
                    <a:pt x="250984" y="21431"/>
                    <a:pt x="234791" y="14764"/>
                    <a:pt x="217646" y="10001"/>
                  </a:cubicBezTo>
                  <a:cubicBezTo>
                    <a:pt x="217646" y="10001"/>
                    <a:pt x="210978" y="9049"/>
                    <a:pt x="204311" y="7144"/>
                  </a:cubicBezTo>
                  <a:lnTo>
                    <a:pt x="201453" y="25241"/>
                  </a:lnTo>
                  <a:cubicBezTo>
                    <a:pt x="208121" y="26194"/>
                    <a:pt x="212884" y="27146"/>
                    <a:pt x="212884" y="27146"/>
                  </a:cubicBezTo>
                  <a:lnTo>
                    <a:pt x="212884" y="27146"/>
                  </a:lnTo>
                  <a:cubicBezTo>
                    <a:pt x="229076" y="30956"/>
                    <a:pt x="243364" y="37624"/>
                    <a:pt x="255746" y="45244"/>
                  </a:cubicBezTo>
                  <a:cubicBezTo>
                    <a:pt x="267176" y="51911"/>
                    <a:pt x="277653" y="60484"/>
                    <a:pt x="283369" y="69056"/>
                  </a:cubicBezTo>
                  <a:cubicBezTo>
                    <a:pt x="290036" y="77629"/>
                    <a:pt x="292894" y="85249"/>
                    <a:pt x="292894" y="93821"/>
                  </a:cubicBezTo>
                  <a:cubicBezTo>
                    <a:pt x="292894" y="101441"/>
                    <a:pt x="290036" y="109061"/>
                    <a:pt x="283369" y="116681"/>
                  </a:cubicBezTo>
                  <a:cubicBezTo>
                    <a:pt x="276701" y="124301"/>
                    <a:pt x="267176" y="131921"/>
                    <a:pt x="255746" y="137636"/>
                  </a:cubicBezTo>
                  <a:cubicBezTo>
                    <a:pt x="243364" y="144304"/>
                    <a:pt x="229076" y="149066"/>
                    <a:pt x="212884" y="152876"/>
                  </a:cubicBezTo>
                  <a:cubicBezTo>
                    <a:pt x="178594" y="160496"/>
                    <a:pt x="140494" y="160496"/>
                    <a:pt x="106203" y="152876"/>
                  </a:cubicBezTo>
                  <a:cubicBezTo>
                    <a:pt x="90011" y="149066"/>
                    <a:pt x="75723" y="144304"/>
                    <a:pt x="63341" y="137636"/>
                  </a:cubicBezTo>
                  <a:cubicBezTo>
                    <a:pt x="50959" y="130969"/>
                    <a:pt x="42386" y="124301"/>
                    <a:pt x="35719" y="116681"/>
                  </a:cubicBezTo>
                  <a:cubicBezTo>
                    <a:pt x="30003" y="109061"/>
                    <a:pt x="26194" y="101441"/>
                    <a:pt x="26194" y="93821"/>
                  </a:cubicBezTo>
                  <a:cubicBezTo>
                    <a:pt x="26194" y="86201"/>
                    <a:pt x="29051" y="77629"/>
                    <a:pt x="35719" y="69056"/>
                  </a:cubicBezTo>
                  <a:cubicBezTo>
                    <a:pt x="42386" y="60484"/>
                    <a:pt x="51911" y="51911"/>
                    <a:pt x="63341" y="45244"/>
                  </a:cubicBezTo>
                  <a:cubicBezTo>
                    <a:pt x="75723" y="37624"/>
                    <a:pt x="90011" y="31909"/>
                    <a:pt x="106203" y="27146"/>
                  </a:cubicBezTo>
                  <a:cubicBezTo>
                    <a:pt x="106203" y="27146"/>
                    <a:pt x="111919" y="26194"/>
                    <a:pt x="118586" y="25241"/>
                  </a:cubicBezTo>
                  <a:lnTo>
                    <a:pt x="115728" y="7144"/>
                  </a:lnTo>
                  <a:cubicBezTo>
                    <a:pt x="108109" y="8096"/>
                    <a:pt x="102394" y="9049"/>
                    <a:pt x="101441" y="10001"/>
                  </a:cubicBezTo>
                  <a:cubicBezTo>
                    <a:pt x="84296" y="14764"/>
                    <a:pt x="68103" y="21431"/>
                    <a:pt x="53816" y="30004"/>
                  </a:cubicBezTo>
                  <a:cubicBezTo>
                    <a:pt x="39528" y="38576"/>
                    <a:pt x="29051" y="48101"/>
                    <a:pt x="20478" y="58579"/>
                  </a:cubicBezTo>
                  <a:cubicBezTo>
                    <a:pt x="11906" y="70009"/>
                    <a:pt x="7144" y="82391"/>
                    <a:pt x="7144" y="93821"/>
                  </a:cubicBezTo>
                  <a:cubicBezTo>
                    <a:pt x="7144" y="106204"/>
                    <a:pt x="11906" y="117634"/>
                    <a:pt x="20478" y="128111"/>
                  </a:cubicBezTo>
                  <a:cubicBezTo>
                    <a:pt x="28098" y="137636"/>
                    <a:pt x="39528" y="146209"/>
                    <a:pt x="53816" y="153829"/>
                  </a:cubicBezTo>
                  <a:cubicBezTo>
                    <a:pt x="67151" y="160496"/>
                    <a:pt x="83344" y="166211"/>
                    <a:pt x="101441" y="170021"/>
                  </a:cubicBezTo>
                  <a:cubicBezTo>
                    <a:pt x="119539" y="173831"/>
                    <a:pt x="138589" y="175736"/>
                    <a:pt x="158591" y="175736"/>
                  </a:cubicBezTo>
                  <a:cubicBezTo>
                    <a:pt x="178594" y="175736"/>
                    <a:pt x="197644" y="173831"/>
                    <a:pt x="215741" y="170021"/>
                  </a:cubicBezTo>
                  <a:cubicBezTo>
                    <a:pt x="233839" y="166211"/>
                    <a:pt x="249078" y="160496"/>
                    <a:pt x="263366" y="153829"/>
                  </a:cubicBezTo>
                  <a:cubicBezTo>
                    <a:pt x="277653" y="146209"/>
                    <a:pt x="289084" y="137636"/>
                    <a:pt x="296703" y="128111"/>
                  </a:cubicBezTo>
                  <a:cubicBezTo>
                    <a:pt x="305276" y="117634"/>
                    <a:pt x="310039" y="106204"/>
                    <a:pt x="310039" y="93821"/>
                  </a:cubicBezTo>
                  <a:cubicBezTo>
                    <a:pt x="311944" y="82391"/>
                    <a:pt x="307181" y="70009"/>
                    <a:pt x="298609" y="58579"/>
                  </a:cubicBezTo>
                  <a:close/>
                </a:path>
              </a:pathLst>
            </a:custGeom>
            <a:grpFill/>
            <a:ln w="9525" cap="flat">
              <a:noFill/>
              <a:prstDash val="solid"/>
              <a:miter/>
            </a:ln>
          </p:spPr>
          <p:txBody>
            <a:bodyPr/>
            <a:lstStyle/>
            <a:p>
              <a:endParaRPr lang="nb-NO"/>
            </a:p>
          </p:txBody>
        </p:sp>
        <p:sp>
          <p:nvSpPr>
            <p:cNvPr id="25" name="Frihåndsform: figur 295">
              <a:extLst>
                <a:ext uri="{FF2B5EF4-FFF2-40B4-BE49-F238E27FC236}">
                  <a16:creationId xmlns:a16="http://schemas.microsoft.com/office/drawing/2014/main" id="{F1B4945D-342D-2740-B5DC-AD67D52ACF9F}"/>
                </a:ext>
              </a:extLst>
            </p:cNvPr>
            <p:cNvSpPr/>
            <p:nvPr/>
          </p:nvSpPr>
          <p:spPr>
            <a:xfrm>
              <a:off x="8841581" y="3824763"/>
              <a:ext cx="228600" cy="114300"/>
            </a:xfrm>
            <a:custGeom>
              <a:avLst/>
              <a:gdLst/>
              <a:ahLst/>
              <a:cxnLst/>
              <a:rect l="0" t="0" r="0" b="0"/>
              <a:pathLst>
                <a:path w="228600" h="114300">
                  <a:moveTo>
                    <a:pt x="33814" y="21431"/>
                  </a:moveTo>
                  <a:cubicBezTo>
                    <a:pt x="26194" y="26194"/>
                    <a:pt x="19526" y="30956"/>
                    <a:pt x="14764" y="36671"/>
                  </a:cubicBezTo>
                  <a:cubicBezTo>
                    <a:pt x="10001" y="43339"/>
                    <a:pt x="7144" y="50006"/>
                    <a:pt x="7144" y="56674"/>
                  </a:cubicBezTo>
                  <a:cubicBezTo>
                    <a:pt x="7144" y="65246"/>
                    <a:pt x="10954" y="72866"/>
                    <a:pt x="17621" y="80486"/>
                  </a:cubicBezTo>
                  <a:cubicBezTo>
                    <a:pt x="23336" y="86201"/>
                    <a:pt x="31909" y="91916"/>
                    <a:pt x="42386" y="96679"/>
                  </a:cubicBezTo>
                  <a:cubicBezTo>
                    <a:pt x="51911" y="101441"/>
                    <a:pt x="63341" y="104299"/>
                    <a:pt x="75724" y="107156"/>
                  </a:cubicBezTo>
                  <a:cubicBezTo>
                    <a:pt x="89059" y="110014"/>
                    <a:pt x="101441" y="110966"/>
                    <a:pt x="115729" y="110966"/>
                  </a:cubicBezTo>
                  <a:cubicBezTo>
                    <a:pt x="130016" y="110966"/>
                    <a:pt x="142399" y="110014"/>
                    <a:pt x="155734" y="107156"/>
                  </a:cubicBezTo>
                  <a:cubicBezTo>
                    <a:pt x="168116" y="105251"/>
                    <a:pt x="179546" y="101441"/>
                    <a:pt x="189071" y="96679"/>
                  </a:cubicBezTo>
                  <a:cubicBezTo>
                    <a:pt x="199549" y="91916"/>
                    <a:pt x="207169" y="87154"/>
                    <a:pt x="213836" y="80486"/>
                  </a:cubicBezTo>
                  <a:cubicBezTo>
                    <a:pt x="220504" y="73819"/>
                    <a:pt x="224314" y="65246"/>
                    <a:pt x="224314" y="56674"/>
                  </a:cubicBezTo>
                  <a:cubicBezTo>
                    <a:pt x="224314" y="49054"/>
                    <a:pt x="221456" y="42386"/>
                    <a:pt x="216694" y="36671"/>
                  </a:cubicBezTo>
                  <a:cubicBezTo>
                    <a:pt x="211931" y="30956"/>
                    <a:pt x="206216" y="26194"/>
                    <a:pt x="197644" y="21431"/>
                  </a:cubicBezTo>
                  <a:cubicBezTo>
                    <a:pt x="190024" y="17621"/>
                    <a:pt x="181451" y="13811"/>
                    <a:pt x="171926" y="10954"/>
                  </a:cubicBezTo>
                  <a:cubicBezTo>
                    <a:pt x="171926" y="10954"/>
                    <a:pt x="165259" y="9049"/>
                    <a:pt x="154781" y="7144"/>
                  </a:cubicBezTo>
                  <a:lnTo>
                    <a:pt x="151924" y="24289"/>
                  </a:lnTo>
                  <a:cubicBezTo>
                    <a:pt x="161449" y="26194"/>
                    <a:pt x="166211" y="27146"/>
                    <a:pt x="167164" y="27146"/>
                  </a:cubicBezTo>
                  <a:cubicBezTo>
                    <a:pt x="175736" y="30004"/>
                    <a:pt x="183356" y="32861"/>
                    <a:pt x="189071" y="35719"/>
                  </a:cubicBezTo>
                  <a:cubicBezTo>
                    <a:pt x="194786" y="38576"/>
                    <a:pt x="199549" y="42386"/>
                    <a:pt x="202406" y="46196"/>
                  </a:cubicBezTo>
                  <a:cubicBezTo>
                    <a:pt x="205264" y="49054"/>
                    <a:pt x="206216" y="52864"/>
                    <a:pt x="206216" y="55721"/>
                  </a:cubicBezTo>
                  <a:cubicBezTo>
                    <a:pt x="206216" y="59531"/>
                    <a:pt x="204311" y="63341"/>
                    <a:pt x="200501" y="67151"/>
                  </a:cubicBezTo>
                  <a:cubicBezTo>
                    <a:pt x="196691" y="71914"/>
                    <a:pt x="190024" y="75724"/>
                    <a:pt x="181451" y="79534"/>
                  </a:cubicBezTo>
                  <a:cubicBezTo>
                    <a:pt x="172879" y="83344"/>
                    <a:pt x="162401" y="86201"/>
                    <a:pt x="151924" y="88106"/>
                  </a:cubicBezTo>
                  <a:cubicBezTo>
                    <a:pt x="128111" y="92869"/>
                    <a:pt x="102394" y="92869"/>
                    <a:pt x="78581" y="88106"/>
                  </a:cubicBezTo>
                  <a:cubicBezTo>
                    <a:pt x="67151" y="86201"/>
                    <a:pt x="57626" y="83344"/>
                    <a:pt x="49054" y="79534"/>
                  </a:cubicBezTo>
                  <a:cubicBezTo>
                    <a:pt x="41434" y="75724"/>
                    <a:pt x="34766" y="71914"/>
                    <a:pt x="30004" y="67151"/>
                  </a:cubicBezTo>
                  <a:cubicBezTo>
                    <a:pt x="26194" y="63341"/>
                    <a:pt x="24289" y="59531"/>
                    <a:pt x="24289" y="55721"/>
                  </a:cubicBezTo>
                  <a:cubicBezTo>
                    <a:pt x="24289" y="52864"/>
                    <a:pt x="25241" y="50006"/>
                    <a:pt x="28099" y="46196"/>
                  </a:cubicBezTo>
                  <a:cubicBezTo>
                    <a:pt x="30956" y="42386"/>
                    <a:pt x="35719" y="38576"/>
                    <a:pt x="41434" y="35719"/>
                  </a:cubicBezTo>
                  <a:cubicBezTo>
                    <a:pt x="48101" y="31909"/>
                    <a:pt x="54769" y="29051"/>
                    <a:pt x="64294" y="27146"/>
                  </a:cubicBezTo>
                  <a:cubicBezTo>
                    <a:pt x="64294" y="27146"/>
                    <a:pt x="69056" y="25241"/>
                    <a:pt x="78581" y="24289"/>
                  </a:cubicBezTo>
                  <a:lnTo>
                    <a:pt x="75724" y="7144"/>
                  </a:lnTo>
                  <a:cubicBezTo>
                    <a:pt x="65246" y="9049"/>
                    <a:pt x="58579" y="10954"/>
                    <a:pt x="58579" y="10954"/>
                  </a:cubicBezTo>
                  <a:cubicBezTo>
                    <a:pt x="50006" y="13811"/>
                    <a:pt x="41434" y="16669"/>
                    <a:pt x="33814" y="21431"/>
                  </a:cubicBezTo>
                  <a:close/>
                </a:path>
              </a:pathLst>
            </a:custGeom>
            <a:grpFill/>
            <a:ln w="9525" cap="flat">
              <a:noFill/>
              <a:prstDash val="solid"/>
              <a:miter/>
            </a:ln>
          </p:spPr>
          <p:txBody>
            <a:bodyPr/>
            <a:lstStyle/>
            <a:p>
              <a:endParaRPr lang="nb-NO"/>
            </a:p>
          </p:txBody>
        </p:sp>
        <p:sp>
          <p:nvSpPr>
            <p:cNvPr id="26" name="Frihåndsform: figur 296">
              <a:extLst>
                <a:ext uri="{FF2B5EF4-FFF2-40B4-BE49-F238E27FC236}">
                  <a16:creationId xmlns:a16="http://schemas.microsoft.com/office/drawing/2014/main" id="{3D21338C-B54A-E24B-89C1-9B0E7F1D3BD9}"/>
                </a:ext>
              </a:extLst>
            </p:cNvPr>
            <p:cNvSpPr/>
            <p:nvPr/>
          </p:nvSpPr>
          <p:spPr>
            <a:xfrm>
              <a:off x="8901588" y="3797141"/>
              <a:ext cx="104775" cy="95250"/>
            </a:xfrm>
            <a:custGeom>
              <a:avLst/>
              <a:gdLst/>
              <a:ahLst/>
              <a:cxnLst/>
              <a:rect l="0" t="0" r="0" b="0"/>
              <a:pathLst>
                <a:path w="104775" h="95250">
                  <a:moveTo>
                    <a:pt x="65247" y="7144"/>
                  </a:moveTo>
                  <a:lnTo>
                    <a:pt x="47149" y="7144"/>
                  </a:lnTo>
                  <a:lnTo>
                    <a:pt x="47149" y="7144"/>
                  </a:lnTo>
                  <a:cubicBezTo>
                    <a:pt x="47149" y="34766"/>
                    <a:pt x="32861" y="73819"/>
                    <a:pt x="7144" y="74771"/>
                  </a:cubicBezTo>
                  <a:lnTo>
                    <a:pt x="8097" y="92869"/>
                  </a:lnTo>
                  <a:cubicBezTo>
                    <a:pt x="31909" y="91916"/>
                    <a:pt x="47149" y="73819"/>
                    <a:pt x="56674" y="51911"/>
                  </a:cubicBezTo>
                  <a:cubicBezTo>
                    <a:pt x="65247" y="73819"/>
                    <a:pt x="81439" y="91916"/>
                    <a:pt x="105251" y="92869"/>
                  </a:cubicBezTo>
                  <a:lnTo>
                    <a:pt x="106204" y="74771"/>
                  </a:lnTo>
                  <a:cubicBezTo>
                    <a:pt x="79534" y="73819"/>
                    <a:pt x="65247" y="34766"/>
                    <a:pt x="65247" y="7144"/>
                  </a:cubicBezTo>
                  <a:lnTo>
                    <a:pt x="65247" y="7144"/>
                  </a:lnTo>
                  <a:close/>
                </a:path>
              </a:pathLst>
            </a:custGeom>
            <a:grpFill/>
            <a:ln w="9525" cap="flat">
              <a:noFill/>
              <a:prstDash val="solid"/>
              <a:miter/>
            </a:ln>
          </p:spPr>
          <p:txBody>
            <a:bodyPr/>
            <a:lstStyle/>
            <a:p>
              <a:endParaRPr lang="nb-NO"/>
            </a:p>
          </p:txBody>
        </p:sp>
        <p:sp>
          <p:nvSpPr>
            <p:cNvPr id="27" name="Frihåndsform: figur 297">
              <a:extLst>
                <a:ext uri="{FF2B5EF4-FFF2-40B4-BE49-F238E27FC236}">
                  <a16:creationId xmlns:a16="http://schemas.microsoft.com/office/drawing/2014/main" id="{781A10BD-CF6A-EE4D-9ADA-46C6A77DAA3E}"/>
                </a:ext>
              </a:extLst>
            </p:cNvPr>
            <p:cNvSpPr/>
            <p:nvPr/>
          </p:nvSpPr>
          <p:spPr>
            <a:xfrm>
              <a:off x="8912066" y="3640931"/>
              <a:ext cx="85725" cy="133350"/>
            </a:xfrm>
            <a:custGeom>
              <a:avLst/>
              <a:gdLst/>
              <a:ahLst/>
              <a:cxnLst/>
              <a:rect l="0" t="0" r="0" b="0"/>
              <a:pathLst>
                <a:path w="85725" h="133350">
                  <a:moveTo>
                    <a:pt x="46196" y="133826"/>
                  </a:moveTo>
                  <a:cubicBezTo>
                    <a:pt x="68103" y="133826"/>
                    <a:pt x="85248" y="116681"/>
                    <a:pt x="85248" y="94774"/>
                  </a:cubicBezTo>
                  <a:cubicBezTo>
                    <a:pt x="85248" y="76676"/>
                    <a:pt x="59531" y="30004"/>
                    <a:pt x="53816" y="20479"/>
                  </a:cubicBezTo>
                  <a:lnTo>
                    <a:pt x="46196" y="7144"/>
                  </a:lnTo>
                  <a:lnTo>
                    <a:pt x="38576" y="20479"/>
                  </a:lnTo>
                  <a:cubicBezTo>
                    <a:pt x="32861" y="30004"/>
                    <a:pt x="7144" y="76676"/>
                    <a:pt x="7144" y="94774"/>
                  </a:cubicBezTo>
                  <a:cubicBezTo>
                    <a:pt x="7144" y="116681"/>
                    <a:pt x="24289" y="133826"/>
                    <a:pt x="46196" y="133826"/>
                  </a:cubicBezTo>
                  <a:close/>
                  <a:moveTo>
                    <a:pt x="46196" y="43339"/>
                  </a:moveTo>
                  <a:cubicBezTo>
                    <a:pt x="56673" y="63341"/>
                    <a:pt x="67151" y="86201"/>
                    <a:pt x="67151" y="94774"/>
                  </a:cubicBezTo>
                  <a:cubicBezTo>
                    <a:pt x="67151" y="106204"/>
                    <a:pt x="57626" y="115729"/>
                    <a:pt x="46196" y="115729"/>
                  </a:cubicBezTo>
                  <a:cubicBezTo>
                    <a:pt x="34766" y="115729"/>
                    <a:pt x="25241" y="106204"/>
                    <a:pt x="25241" y="94774"/>
                  </a:cubicBezTo>
                  <a:cubicBezTo>
                    <a:pt x="24289" y="87154"/>
                    <a:pt x="35719" y="63341"/>
                    <a:pt x="46196" y="43339"/>
                  </a:cubicBezTo>
                  <a:close/>
                </a:path>
              </a:pathLst>
            </a:custGeom>
            <a:grpFill/>
            <a:ln w="9525" cap="flat">
              <a:noFill/>
              <a:prstDash val="solid"/>
              <a:miter/>
            </a:ln>
          </p:spPr>
          <p:txBody>
            <a:bodyPr/>
            <a:lstStyle/>
            <a:p>
              <a:endParaRPr lang="nb-NO"/>
            </a:p>
          </p:txBody>
        </p:sp>
      </p:grpSp>
      <p:grpSp>
        <p:nvGrpSpPr>
          <p:cNvPr id="28" name="Gruppe 27">
            <a:extLst>
              <a:ext uri="{FF2B5EF4-FFF2-40B4-BE49-F238E27FC236}">
                <a16:creationId xmlns:a16="http://schemas.microsoft.com/office/drawing/2014/main" id="{4543AE50-96F2-3347-A2C6-8520D7E01E5F}"/>
              </a:ext>
            </a:extLst>
          </p:cNvPr>
          <p:cNvGrpSpPr/>
          <p:nvPr/>
        </p:nvGrpSpPr>
        <p:grpSpPr>
          <a:xfrm>
            <a:off x="9852014" y="1628406"/>
            <a:ext cx="209550" cy="447675"/>
            <a:chOff x="9502616" y="4854416"/>
            <a:chExt cx="209550" cy="447675"/>
          </a:xfrm>
          <a:solidFill>
            <a:schemeClr val="bg1"/>
          </a:solidFill>
        </p:grpSpPr>
        <p:sp>
          <p:nvSpPr>
            <p:cNvPr id="29" name="Frihåndsform: figur 199">
              <a:extLst>
                <a:ext uri="{FF2B5EF4-FFF2-40B4-BE49-F238E27FC236}">
                  <a16:creationId xmlns:a16="http://schemas.microsoft.com/office/drawing/2014/main" id="{0086031F-C86D-BA41-AED0-1C4879AADB16}"/>
                </a:ext>
              </a:extLst>
            </p:cNvPr>
            <p:cNvSpPr/>
            <p:nvPr/>
          </p:nvSpPr>
          <p:spPr>
            <a:xfrm>
              <a:off x="9502616" y="5273516"/>
              <a:ext cx="209550" cy="28575"/>
            </a:xfrm>
            <a:custGeom>
              <a:avLst/>
              <a:gdLst/>
              <a:ahLst/>
              <a:cxnLst/>
              <a:rect l="0" t="0" r="0" b="0"/>
              <a:pathLst>
                <a:path w="209550" h="28575">
                  <a:moveTo>
                    <a:pt x="7144" y="7144"/>
                  </a:moveTo>
                  <a:lnTo>
                    <a:pt x="208121" y="7144"/>
                  </a:lnTo>
                  <a:lnTo>
                    <a:pt x="208121" y="28099"/>
                  </a:lnTo>
                  <a:lnTo>
                    <a:pt x="7144" y="28099"/>
                  </a:lnTo>
                  <a:close/>
                </a:path>
              </a:pathLst>
            </a:custGeom>
            <a:grpFill/>
            <a:ln w="9525" cap="flat">
              <a:noFill/>
              <a:prstDash val="solid"/>
              <a:miter/>
            </a:ln>
          </p:spPr>
          <p:txBody>
            <a:bodyPr/>
            <a:lstStyle/>
            <a:p>
              <a:endParaRPr lang="nb-NO"/>
            </a:p>
          </p:txBody>
        </p:sp>
        <p:sp>
          <p:nvSpPr>
            <p:cNvPr id="30" name="Frihåndsform: figur 261">
              <a:extLst>
                <a:ext uri="{FF2B5EF4-FFF2-40B4-BE49-F238E27FC236}">
                  <a16:creationId xmlns:a16="http://schemas.microsoft.com/office/drawing/2014/main" id="{9DEC716F-20A6-FA41-88B5-AB6E59F89622}"/>
                </a:ext>
              </a:extLst>
            </p:cNvPr>
            <p:cNvSpPr/>
            <p:nvPr/>
          </p:nvSpPr>
          <p:spPr>
            <a:xfrm>
              <a:off x="9595008" y="4953476"/>
              <a:ext cx="28575" cy="314325"/>
            </a:xfrm>
            <a:custGeom>
              <a:avLst/>
              <a:gdLst/>
              <a:ahLst/>
              <a:cxnLst/>
              <a:rect l="0" t="0" r="0" b="0"/>
              <a:pathLst>
                <a:path w="28575" h="314325">
                  <a:moveTo>
                    <a:pt x="7144" y="7144"/>
                  </a:moveTo>
                  <a:lnTo>
                    <a:pt x="23336" y="7144"/>
                  </a:lnTo>
                  <a:lnTo>
                    <a:pt x="23336" y="309086"/>
                  </a:lnTo>
                  <a:lnTo>
                    <a:pt x="7144" y="309086"/>
                  </a:lnTo>
                  <a:close/>
                </a:path>
              </a:pathLst>
            </a:custGeom>
            <a:grpFill/>
            <a:ln w="9525" cap="flat">
              <a:noFill/>
              <a:prstDash val="solid"/>
              <a:miter/>
            </a:ln>
          </p:spPr>
          <p:txBody>
            <a:bodyPr/>
            <a:lstStyle/>
            <a:p>
              <a:endParaRPr lang="nb-NO"/>
            </a:p>
          </p:txBody>
        </p:sp>
        <p:sp>
          <p:nvSpPr>
            <p:cNvPr id="31" name="Frihåndsform: figur 350">
              <a:extLst>
                <a:ext uri="{FF2B5EF4-FFF2-40B4-BE49-F238E27FC236}">
                  <a16:creationId xmlns:a16="http://schemas.microsoft.com/office/drawing/2014/main" id="{C4EFDC1A-6F2D-214D-BF81-DBF007DC6EC1}"/>
                </a:ext>
              </a:extLst>
            </p:cNvPr>
            <p:cNvSpPr/>
            <p:nvPr/>
          </p:nvSpPr>
          <p:spPr>
            <a:xfrm>
              <a:off x="9508331" y="4934426"/>
              <a:ext cx="76200" cy="76200"/>
            </a:xfrm>
            <a:custGeom>
              <a:avLst/>
              <a:gdLst/>
              <a:ahLst/>
              <a:cxnLst/>
              <a:rect l="0" t="0" r="0" b="0"/>
              <a:pathLst>
                <a:path w="76200" h="76200">
                  <a:moveTo>
                    <a:pt x="10954" y="7144"/>
                  </a:moveTo>
                  <a:cubicBezTo>
                    <a:pt x="10001" y="7144"/>
                    <a:pt x="9049" y="7144"/>
                    <a:pt x="8096" y="8096"/>
                  </a:cubicBezTo>
                  <a:cubicBezTo>
                    <a:pt x="7144" y="9049"/>
                    <a:pt x="7144" y="10001"/>
                    <a:pt x="7144" y="10954"/>
                  </a:cubicBezTo>
                  <a:cubicBezTo>
                    <a:pt x="7144" y="11906"/>
                    <a:pt x="10954" y="45244"/>
                    <a:pt x="25241" y="59531"/>
                  </a:cubicBezTo>
                  <a:cubicBezTo>
                    <a:pt x="34766" y="69056"/>
                    <a:pt x="44291" y="72866"/>
                    <a:pt x="51911" y="72866"/>
                  </a:cubicBezTo>
                  <a:cubicBezTo>
                    <a:pt x="57626" y="72866"/>
                    <a:pt x="63341" y="70961"/>
                    <a:pt x="67151" y="67151"/>
                  </a:cubicBezTo>
                  <a:cubicBezTo>
                    <a:pt x="75724" y="58579"/>
                    <a:pt x="76676" y="42386"/>
                    <a:pt x="59531" y="25241"/>
                  </a:cubicBezTo>
                  <a:cubicBezTo>
                    <a:pt x="44291" y="10954"/>
                    <a:pt x="11906" y="8096"/>
                    <a:pt x="10954" y="7144"/>
                  </a:cubicBezTo>
                  <a:lnTo>
                    <a:pt x="10954" y="7144"/>
                  </a:lnTo>
                  <a:close/>
                  <a:moveTo>
                    <a:pt x="56674" y="57626"/>
                  </a:moveTo>
                  <a:cubicBezTo>
                    <a:pt x="50959" y="63341"/>
                    <a:pt x="41434" y="60484"/>
                    <a:pt x="32861" y="51911"/>
                  </a:cubicBezTo>
                  <a:cubicBezTo>
                    <a:pt x="25241" y="44291"/>
                    <a:pt x="22384" y="29051"/>
                    <a:pt x="20479" y="21431"/>
                  </a:cubicBezTo>
                  <a:cubicBezTo>
                    <a:pt x="28099" y="22384"/>
                    <a:pt x="43339" y="26194"/>
                    <a:pt x="50959" y="33814"/>
                  </a:cubicBezTo>
                  <a:cubicBezTo>
                    <a:pt x="59531" y="42386"/>
                    <a:pt x="62389" y="52864"/>
                    <a:pt x="56674" y="57626"/>
                  </a:cubicBezTo>
                  <a:close/>
                </a:path>
              </a:pathLst>
            </a:custGeom>
            <a:grpFill/>
            <a:ln w="9525" cap="flat">
              <a:noFill/>
              <a:prstDash val="solid"/>
              <a:miter/>
            </a:ln>
          </p:spPr>
          <p:txBody>
            <a:bodyPr/>
            <a:lstStyle/>
            <a:p>
              <a:endParaRPr lang="nb-NO"/>
            </a:p>
          </p:txBody>
        </p:sp>
        <p:sp>
          <p:nvSpPr>
            <p:cNvPr id="32" name="Frihåndsform: figur 351">
              <a:extLst>
                <a:ext uri="{FF2B5EF4-FFF2-40B4-BE49-F238E27FC236}">
                  <a16:creationId xmlns:a16="http://schemas.microsoft.com/office/drawing/2014/main" id="{75BF3288-B2B0-8643-A37F-64D4E8E5A9C4}"/>
                </a:ext>
              </a:extLst>
            </p:cNvPr>
            <p:cNvSpPr/>
            <p:nvPr/>
          </p:nvSpPr>
          <p:spPr>
            <a:xfrm>
              <a:off x="9508331" y="5004911"/>
              <a:ext cx="76200" cy="76200"/>
            </a:xfrm>
            <a:custGeom>
              <a:avLst/>
              <a:gdLst/>
              <a:ahLst/>
              <a:cxnLst/>
              <a:rect l="0" t="0" r="0" b="0"/>
              <a:pathLst>
                <a:path w="76200" h="76200">
                  <a:moveTo>
                    <a:pt x="10954" y="7144"/>
                  </a:moveTo>
                  <a:cubicBezTo>
                    <a:pt x="10001" y="7144"/>
                    <a:pt x="9049" y="7144"/>
                    <a:pt x="8096" y="8096"/>
                  </a:cubicBezTo>
                  <a:cubicBezTo>
                    <a:pt x="7144" y="9049"/>
                    <a:pt x="7144" y="10001"/>
                    <a:pt x="7144" y="10954"/>
                  </a:cubicBezTo>
                  <a:cubicBezTo>
                    <a:pt x="7144" y="11906"/>
                    <a:pt x="10954" y="45244"/>
                    <a:pt x="25241" y="59531"/>
                  </a:cubicBezTo>
                  <a:cubicBezTo>
                    <a:pt x="34766" y="69056"/>
                    <a:pt x="44291" y="72866"/>
                    <a:pt x="51911" y="72866"/>
                  </a:cubicBezTo>
                  <a:cubicBezTo>
                    <a:pt x="57626" y="72866"/>
                    <a:pt x="63341" y="70961"/>
                    <a:pt x="67151" y="67151"/>
                  </a:cubicBezTo>
                  <a:cubicBezTo>
                    <a:pt x="75724" y="58579"/>
                    <a:pt x="76676" y="42386"/>
                    <a:pt x="59531" y="25241"/>
                  </a:cubicBezTo>
                  <a:cubicBezTo>
                    <a:pt x="44291" y="10954"/>
                    <a:pt x="11906" y="7144"/>
                    <a:pt x="10954" y="7144"/>
                  </a:cubicBezTo>
                  <a:lnTo>
                    <a:pt x="10954" y="7144"/>
                  </a:lnTo>
                  <a:close/>
                  <a:moveTo>
                    <a:pt x="56674" y="57626"/>
                  </a:moveTo>
                  <a:cubicBezTo>
                    <a:pt x="50959" y="63341"/>
                    <a:pt x="41434" y="60484"/>
                    <a:pt x="32861" y="51911"/>
                  </a:cubicBezTo>
                  <a:cubicBezTo>
                    <a:pt x="25241" y="44291"/>
                    <a:pt x="22384" y="29051"/>
                    <a:pt x="20479" y="21431"/>
                  </a:cubicBezTo>
                  <a:cubicBezTo>
                    <a:pt x="28099" y="22384"/>
                    <a:pt x="43339" y="26194"/>
                    <a:pt x="50959" y="33814"/>
                  </a:cubicBezTo>
                  <a:cubicBezTo>
                    <a:pt x="59531" y="42386"/>
                    <a:pt x="62389" y="51911"/>
                    <a:pt x="56674" y="57626"/>
                  </a:cubicBezTo>
                  <a:close/>
                </a:path>
              </a:pathLst>
            </a:custGeom>
            <a:grpFill/>
            <a:ln w="9525" cap="flat">
              <a:noFill/>
              <a:prstDash val="solid"/>
              <a:miter/>
            </a:ln>
          </p:spPr>
          <p:txBody>
            <a:bodyPr/>
            <a:lstStyle/>
            <a:p>
              <a:endParaRPr lang="nb-NO"/>
            </a:p>
          </p:txBody>
        </p:sp>
        <p:sp>
          <p:nvSpPr>
            <p:cNvPr id="33" name="Frihåndsform: figur 352">
              <a:extLst>
                <a:ext uri="{FF2B5EF4-FFF2-40B4-BE49-F238E27FC236}">
                  <a16:creationId xmlns:a16="http://schemas.microsoft.com/office/drawing/2014/main" id="{22BFA55D-8B8A-DA4F-A417-5D2E8F007D7E}"/>
                </a:ext>
              </a:extLst>
            </p:cNvPr>
            <p:cNvSpPr/>
            <p:nvPr/>
          </p:nvSpPr>
          <p:spPr>
            <a:xfrm>
              <a:off x="9508331" y="5075396"/>
              <a:ext cx="76200" cy="76200"/>
            </a:xfrm>
            <a:custGeom>
              <a:avLst/>
              <a:gdLst/>
              <a:ahLst/>
              <a:cxnLst/>
              <a:rect l="0" t="0" r="0" b="0"/>
              <a:pathLst>
                <a:path w="76200" h="76200">
                  <a:moveTo>
                    <a:pt x="10954" y="7144"/>
                  </a:moveTo>
                  <a:cubicBezTo>
                    <a:pt x="10001" y="7144"/>
                    <a:pt x="9049" y="7144"/>
                    <a:pt x="8096" y="8096"/>
                  </a:cubicBezTo>
                  <a:cubicBezTo>
                    <a:pt x="7144" y="9049"/>
                    <a:pt x="7144" y="10001"/>
                    <a:pt x="7144" y="10954"/>
                  </a:cubicBezTo>
                  <a:cubicBezTo>
                    <a:pt x="7144" y="11906"/>
                    <a:pt x="10954" y="45244"/>
                    <a:pt x="25241" y="59531"/>
                  </a:cubicBezTo>
                  <a:cubicBezTo>
                    <a:pt x="34766" y="69056"/>
                    <a:pt x="44291" y="72866"/>
                    <a:pt x="51911" y="72866"/>
                  </a:cubicBezTo>
                  <a:cubicBezTo>
                    <a:pt x="57626" y="72866"/>
                    <a:pt x="63341" y="70961"/>
                    <a:pt x="67151" y="67151"/>
                  </a:cubicBezTo>
                  <a:cubicBezTo>
                    <a:pt x="75724" y="58579"/>
                    <a:pt x="76676" y="42386"/>
                    <a:pt x="59531" y="25241"/>
                  </a:cubicBezTo>
                  <a:cubicBezTo>
                    <a:pt x="44291" y="10954"/>
                    <a:pt x="11906" y="7144"/>
                    <a:pt x="10954" y="7144"/>
                  </a:cubicBezTo>
                  <a:lnTo>
                    <a:pt x="10954" y="7144"/>
                  </a:lnTo>
                  <a:close/>
                  <a:moveTo>
                    <a:pt x="56674" y="57626"/>
                  </a:moveTo>
                  <a:cubicBezTo>
                    <a:pt x="50959" y="63341"/>
                    <a:pt x="41434" y="60484"/>
                    <a:pt x="32861" y="51911"/>
                  </a:cubicBezTo>
                  <a:cubicBezTo>
                    <a:pt x="25241" y="44291"/>
                    <a:pt x="22384" y="29051"/>
                    <a:pt x="20479" y="21431"/>
                  </a:cubicBezTo>
                  <a:cubicBezTo>
                    <a:pt x="28099" y="22384"/>
                    <a:pt x="43339" y="26194"/>
                    <a:pt x="50959" y="33814"/>
                  </a:cubicBezTo>
                  <a:cubicBezTo>
                    <a:pt x="59531" y="42386"/>
                    <a:pt x="62389" y="51911"/>
                    <a:pt x="56674" y="57626"/>
                  </a:cubicBezTo>
                  <a:close/>
                </a:path>
              </a:pathLst>
            </a:custGeom>
            <a:grpFill/>
            <a:ln w="9525" cap="flat">
              <a:noFill/>
              <a:prstDash val="solid"/>
              <a:miter/>
            </a:ln>
          </p:spPr>
          <p:txBody>
            <a:bodyPr/>
            <a:lstStyle/>
            <a:p>
              <a:endParaRPr lang="nb-NO"/>
            </a:p>
          </p:txBody>
        </p:sp>
        <p:sp>
          <p:nvSpPr>
            <p:cNvPr id="34" name="Frihåndsform: figur 353">
              <a:extLst>
                <a:ext uri="{FF2B5EF4-FFF2-40B4-BE49-F238E27FC236}">
                  <a16:creationId xmlns:a16="http://schemas.microsoft.com/office/drawing/2014/main" id="{9FD3DAE3-9F74-E645-B570-F78D485C63C2}"/>
                </a:ext>
              </a:extLst>
            </p:cNvPr>
            <p:cNvSpPr/>
            <p:nvPr/>
          </p:nvSpPr>
          <p:spPr>
            <a:xfrm>
              <a:off x="9508331" y="5145881"/>
              <a:ext cx="76200" cy="76200"/>
            </a:xfrm>
            <a:custGeom>
              <a:avLst/>
              <a:gdLst/>
              <a:ahLst/>
              <a:cxnLst/>
              <a:rect l="0" t="0" r="0" b="0"/>
              <a:pathLst>
                <a:path w="76200" h="76200">
                  <a:moveTo>
                    <a:pt x="10954" y="7144"/>
                  </a:moveTo>
                  <a:cubicBezTo>
                    <a:pt x="10001" y="7144"/>
                    <a:pt x="9049" y="7144"/>
                    <a:pt x="8096" y="8096"/>
                  </a:cubicBezTo>
                  <a:cubicBezTo>
                    <a:pt x="7144" y="9049"/>
                    <a:pt x="7144" y="10001"/>
                    <a:pt x="7144" y="10954"/>
                  </a:cubicBezTo>
                  <a:cubicBezTo>
                    <a:pt x="7144" y="11906"/>
                    <a:pt x="10954" y="45244"/>
                    <a:pt x="25241" y="59531"/>
                  </a:cubicBezTo>
                  <a:cubicBezTo>
                    <a:pt x="34766" y="69056"/>
                    <a:pt x="44291" y="72866"/>
                    <a:pt x="51911" y="72866"/>
                  </a:cubicBezTo>
                  <a:cubicBezTo>
                    <a:pt x="57626" y="72866"/>
                    <a:pt x="63341" y="70961"/>
                    <a:pt x="67151" y="67151"/>
                  </a:cubicBezTo>
                  <a:cubicBezTo>
                    <a:pt x="75724" y="58579"/>
                    <a:pt x="76676" y="42386"/>
                    <a:pt x="59531" y="25241"/>
                  </a:cubicBezTo>
                  <a:cubicBezTo>
                    <a:pt x="44291" y="10954"/>
                    <a:pt x="11906" y="7144"/>
                    <a:pt x="10954" y="7144"/>
                  </a:cubicBezTo>
                  <a:lnTo>
                    <a:pt x="10954" y="7144"/>
                  </a:lnTo>
                  <a:close/>
                  <a:moveTo>
                    <a:pt x="56674" y="57626"/>
                  </a:moveTo>
                  <a:cubicBezTo>
                    <a:pt x="50959" y="63341"/>
                    <a:pt x="41434" y="60484"/>
                    <a:pt x="32861" y="51911"/>
                  </a:cubicBezTo>
                  <a:cubicBezTo>
                    <a:pt x="25241" y="44291"/>
                    <a:pt x="22384" y="29051"/>
                    <a:pt x="20479" y="21431"/>
                  </a:cubicBezTo>
                  <a:cubicBezTo>
                    <a:pt x="28099" y="22384"/>
                    <a:pt x="43339" y="26194"/>
                    <a:pt x="50959" y="33814"/>
                  </a:cubicBezTo>
                  <a:cubicBezTo>
                    <a:pt x="59531" y="42386"/>
                    <a:pt x="62389" y="51911"/>
                    <a:pt x="56674" y="57626"/>
                  </a:cubicBezTo>
                  <a:close/>
                </a:path>
              </a:pathLst>
            </a:custGeom>
            <a:grpFill/>
            <a:ln w="9525" cap="flat">
              <a:noFill/>
              <a:prstDash val="solid"/>
              <a:miter/>
            </a:ln>
          </p:spPr>
          <p:txBody>
            <a:bodyPr/>
            <a:lstStyle/>
            <a:p>
              <a:endParaRPr lang="nb-NO"/>
            </a:p>
          </p:txBody>
        </p:sp>
        <p:sp>
          <p:nvSpPr>
            <p:cNvPr id="35" name="Frihåndsform: figur 354">
              <a:extLst>
                <a:ext uri="{FF2B5EF4-FFF2-40B4-BE49-F238E27FC236}">
                  <a16:creationId xmlns:a16="http://schemas.microsoft.com/office/drawing/2014/main" id="{27526315-CE20-E241-89B4-99B092BCE890}"/>
                </a:ext>
              </a:extLst>
            </p:cNvPr>
            <p:cNvSpPr/>
            <p:nvPr/>
          </p:nvSpPr>
          <p:spPr>
            <a:xfrm>
              <a:off x="9629967" y="4933079"/>
              <a:ext cx="76200" cy="76200"/>
            </a:xfrm>
            <a:custGeom>
              <a:avLst/>
              <a:gdLst/>
              <a:ahLst/>
              <a:cxnLst/>
              <a:rect l="0" t="0" r="0" b="0"/>
              <a:pathLst>
                <a:path w="76200" h="76200">
                  <a:moveTo>
                    <a:pt x="69340" y="7538"/>
                  </a:moveTo>
                  <a:cubicBezTo>
                    <a:pt x="68388" y="7538"/>
                    <a:pt x="35050" y="11348"/>
                    <a:pt x="20763" y="25636"/>
                  </a:cubicBezTo>
                  <a:cubicBezTo>
                    <a:pt x="3618" y="42781"/>
                    <a:pt x="4570" y="58973"/>
                    <a:pt x="13143" y="67546"/>
                  </a:cubicBezTo>
                  <a:cubicBezTo>
                    <a:pt x="16953" y="71356"/>
                    <a:pt x="21715" y="73261"/>
                    <a:pt x="28383" y="73261"/>
                  </a:cubicBezTo>
                  <a:cubicBezTo>
                    <a:pt x="36003" y="73261"/>
                    <a:pt x="45528" y="69451"/>
                    <a:pt x="55053" y="59926"/>
                  </a:cubicBezTo>
                  <a:cubicBezTo>
                    <a:pt x="70293" y="44686"/>
                    <a:pt x="73150" y="12301"/>
                    <a:pt x="73150" y="11348"/>
                  </a:cubicBezTo>
                  <a:cubicBezTo>
                    <a:pt x="73150" y="10396"/>
                    <a:pt x="73150" y="9443"/>
                    <a:pt x="72197" y="8491"/>
                  </a:cubicBezTo>
                  <a:cubicBezTo>
                    <a:pt x="71245" y="7538"/>
                    <a:pt x="70293" y="6586"/>
                    <a:pt x="69340" y="7538"/>
                  </a:cubicBezTo>
                  <a:lnTo>
                    <a:pt x="69340" y="7538"/>
                  </a:lnTo>
                  <a:close/>
                  <a:moveTo>
                    <a:pt x="28383" y="33256"/>
                  </a:moveTo>
                  <a:cubicBezTo>
                    <a:pt x="36003" y="25636"/>
                    <a:pt x="51243" y="21826"/>
                    <a:pt x="58863" y="20873"/>
                  </a:cubicBezTo>
                  <a:cubicBezTo>
                    <a:pt x="57910" y="28493"/>
                    <a:pt x="54100" y="43733"/>
                    <a:pt x="46480" y="51353"/>
                  </a:cubicBezTo>
                  <a:cubicBezTo>
                    <a:pt x="37908" y="59926"/>
                    <a:pt x="27430" y="62783"/>
                    <a:pt x="22668" y="57068"/>
                  </a:cubicBezTo>
                  <a:cubicBezTo>
                    <a:pt x="17905" y="52306"/>
                    <a:pt x="19810" y="41828"/>
                    <a:pt x="28383" y="33256"/>
                  </a:cubicBezTo>
                  <a:close/>
                </a:path>
              </a:pathLst>
            </a:custGeom>
            <a:grpFill/>
            <a:ln w="9525" cap="flat">
              <a:noFill/>
              <a:prstDash val="solid"/>
              <a:miter/>
            </a:ln>
          </p:spPr>
          <p:txBody>
            <a:bodyPr/>
            <a:lstStyle/>
            <a:p>
              <a:endParaRPr lang="nb-NO"/>
            </a:p>
          </p:txBody>
        </p:sp>
        <p:sp>
          <p:nvSpPr>
            <p:cNvPr id="36" name="Frihåndsform: figur 355">
              <a:extLst>
                <a:ext uri="{FF2B5EF4-FFF2-40B4-BE49-F238E27FC236}">
                  <a16:creationId xmlns:a16="http://schemas.microsoft.com/office/drawing/2014/main" id="{E763DEA5-7173-364F-8D27-E8366D8EE8D3}"/>
                </a:ext>
              </a:extLst>
            </p:cNvPr>
            <p:cNvSpPr/>
            <p:nvPr/>
          </p:nvSpPr>
          <p:spPr>
            <a:xfrm>
              <a:off x="9629967" y="5003006"/>
              <a:ext cx="76200" cy="76200"/>
            </a:xfrm>
            <a:custGeom>
              <a:avLst/>
              <a:gdLst/>
              <a:ahLst/>
              <a:cxnLst/>
              <a:rect l="0" t="0" r="0" b="0"/>
              <a:pathLst>
                <a:path w="76200" h="76200">
                  <a:moveTo>
                    <a:pt x="69340" y="7144"/>
                  </a:moveTo>
                  <a:cubicBezTo>
                    <a:pt x="68388" y="7144"/>
                    <a:pt x="35050" y="10954"/>
                    <a:pt x="20763" y="25241"/>
                  </a:cubicBezTo>
                  <a:cubicBezTo>
                    <a:pt x="3618" y="42386"/>
                    <a:pt x="4570" y="58579"/>
                    <a:pt x="13143" y="67151"/>
                  </a:cubicBezTo>
                  <a:cubicBezTo>
                    <a:pt x="16953" y="70961"/>
                    <a:pt x="21715" y="72866"/>
                    <a:pt x="28383" y="72866"/>
                  </a:cubicBezTo>
                  <a:cubicBezTo>
                    <a:pt x="36003" y="72866"/>
                    <a:pt x="45528" y="69056"/>
                    <a:pt x="55053" y="59531"/>
                  </a:cubicBezTo>
                  <a:cubicBezTo>
                    <a:pt x="70293" y="44291"/>
                    <a:pt x="73150" y="11906"/>
                    <a:pt x="73150" y="10954"/>
                  </a:cubicBezTo>
                  <a:cubicBezTo>
                    <a:pt x="73150" y="10001"/>
                    <a:pt x="73150" y="9049"/>
                    <a:pt x="72197" y="8096"/>
                  </a:cubicBezTo>
                  <a:cubicBezTo>
                    <a:pt x="71245" y="8096"/>
                    <a:pt x="70293" y="7144"/>
                    <a:pt x="69340" y="7144"/>
                  </a:cubicBezTo>
                  <a:lnTo>
                    <a:pt x="69340" y="7144"/>
                  </a:lnTo>
                  <a:close/>
                  <a:moveTo>
                    <a:pt x="28383" y="33814"/>
                  </a:moveTo>
                  <a:cubicBezTo>
                    <a:pt x="36003" y="26194"/>
                    <a:pt x="51243" y="22384"/>
                    <a:pt x="58863" y="21431"/>
                  </a:cubicBezTo>
                  <a:cubicBezTo>
                    <a:pt x="57910" y="29051"/>
                    <a:pt x="54100" y="44291"/>
                    <a:pt x="46480" y="51911"/>
                  </a:cubicBezTo>
                  <a:cubicBezTo>
                    <a:pt x="37908" y="60484"/>
                    <a:pt x="27430" y="63341"/>
                    <a:pt x="22668" y="57626"/>
                  </a:cubicBezTo>
                  <a:cubicBezTo>
                    <a:pt x="17905" y="51911"/>
                    <a:pt x="19810" y="42386"/>
                    <a:pt x="28383" y="33814"/>
                  </a:cubicBezTo>
                  <a:close/>
                </a:path>
              </a:pathLst>
            </a:custGeom>
            <a:grpFill/>
            <a:ln w="9525" cap="flat">
              <a:noFill/>
              <a:prstDash val="solid"/>
              <a:miter/>
            </a:ln>
          </p:spPr>
          <p:txBody>
            <a:bodyPr/>
            <a:lstStyle/>
            <a:p>
              <a:endParaRPr lang="nb-NO"/>
            </a:p>
          </p:txBody>
        </p:sp>
        <p:sp>
          <p:nvSpPr>
            <p:cNvPr id="37" name="Frihåndsform: figur 356">
              <a:extLst>
                <a:ext uri="{FF2B5EF4-FFF2-40B4-BE49-F238E27FC236}">
                  <a16:creationId xmlns:a16="http://schemas.microsoft.com/office/drawing/2014/main" id="{95F008E6-FBD9-B047-99EF-B7DD8ED2468A}"/>
                </a:ext>
              </a:extLst>
            </p:cNvPr>
            <p:cNvSpPr/>
            <p:nvPr/>
          </p:nvSpPr>
          <p:spPr>
            <a:xfrm>
              <a:off x="9629967" y="5073491"/>
              <a:ext cx="76200" cy="76200"/>
            </a:xfrm>
            <a:custGeom>
              <a:avLst/>
              <a:gdLst/>
              <a:ahLst/>
              <a:cxnLst/>
              <a:rect l="0" t="0" r="0" b="0"/>
              <a:pathLst>
                <a:path w="76200" h="76200">
                  <a:moveTo>
                    <a:pt x="69340" y="7144"/>
                  </a:moveTo>
                  <a:cubicBezTo>
                    <a:pt x="68388" y="7144"/>
                    <a:pt x="35050" y="10954"/>
                    <a:pt x="20763" y="25241"/>
                  </a:cubicBezTo>
                  <a:cubicBezTo>
                    <a:pt x="3618" y="42386"/>
                    <a:pt x="4570" y="58579"/>
                    <a:pt x="13143" y="67151"/>
                  </a:cubicBezTo>
                  <a:cubicBezTo>
                    <a:pt x="16953" y="70961"/>
                    <a:pt x="21715" y="72866"/>
                    <a:pt x="28383" y="72866"/>
                  </a:cubicBezTo>
                  <a:cubicBezTo>
                    <a:pt x="36003" y="72866"/>
                    <a:pt x="45528" y="69056"/>
                    <a:pt x="55053" y="59531"/>
                  </a:cubicBezTo>
                  <a:cubicBezTo>
                    <a:pt x="70293" y="44291"/>
                    <a:pt x="73150" y="11906"/>
                    <a:pt x="73150" y="10954"/>
                  </a:cubicBezTo>
                  <a:cubicBezTo>
                    <a:pt x="73150" y="10001"/>
                    <a:pt x="73150" y="9049"/>
                    <a:pt x="72197" y="8096"/>
                  </a:cubicBezTo>
                  <a:cubicBezTo>
                    <a:pt x="71245" y="8096"/>
                    <a:pt x="70293" y="7144"/>
                    <a:pt x="69340" y="7144"/>
                  </a:cubicBezTo>
                  <a:lnTo>
                    <a:pt x="69340" y="7144"/>
                  </a:lnTo>
                  <a:close/>
                  <a:moveTo>
                    <a:pt x="28383" y="33814"/>
                  </a:moveTo>
                  <a:cubicBezTo>
                    <a:pt x="36003" y="26194"/>
                    <a:pt x="51243" y="22384"/>
                    <a:pt x="58863" y="21431"/>
                  </a:cubicBezTo>
                  <a:cubicBezTo>
                    <a:pt x="57910" y="29051"/>
                    <a:pt x="54100" y="44291"/>
                    <a:pt x="46480" y="51911"/>
                  </a:cubicBezTo>
                  <a:cubicBezTo>
                    <a:pt x="37908" y="60484"/>
                    <a:pt x="27430" y="63341"/>
                    <a:pt x="22668" y="57626"/>
                  </a:cubicBezTo>
                  <a:cubicBezTo>
                    <a:pt x="17905" y="51911"/>
                    <a:pt x="19810" y="42386"/>
                    <a:pt x="28383" y="33814"/>
                  </a:cubicBezTo>
                  <a:close/>
                </a:path>
              </a:pathLst>
            </a:custGeom>
            <a:grpFill/>
            <a:ln w="9525" cap="flat">
              <a:noFill/>
              <a:prstDash val="solid"/>
              <a:miter/>
            </a:ln>
          </p:spPr>
          <p:txBody>
            <a:bodyPr/>
            <a:lstStyle/>
            <a:p>
              <a:endParaRPr lang="nb-NO"/>
            </a:p>
          </p:txBody>
        </p:sp>
        <p:sp>
          <p:nvSpPr>
            <p:cNvPr id="38" name="Frihåndsform: figur 357">
              <a:extLst>
                <a:ext uri="{FF2B5EF4-FFF2-40B4-BE49-F238E27FC236}">
                  <a16:creationId xmlns:a16="http://schemas.microsoft.com/office/drawing/2014/main" id="{ED55ACFB-0014-C546-A6EF-E1B8D2B4612B}"/>
                </a:ext>
              </a:extLst>
            </p:cNvPr>
            <p:cNvSpPr/>
            <p:nvPr/>
          </p:nvSpPr>
          <p:spPr>
            <a:xfrm>
              <a:off x="9629967" y="5143976"/>
              <a:ext cx="76200" cy="76200"/>
            </a:xfrm>
            <a:custGeom>
              <a:avLst/>
              <a:gdLst/>
              <a:ahLst/>
              <a:cxnLst/>
              <a:rect l="0" t="0" r="0" b="0"/>
              <a:pathLst>
                <a:path w="76200" h="76200">
                  <a:moveTo>
                    <a:pt x="69340" y="7144"/>
                  </a:moveTo>
                  <a:cubicBezTo>
                    <a:pt x="68388" y="7144"/>
                    <a:pt x="35050" y="10954"/>
                    <a:pt x="20763" y="25241"/>
                  </a:cubicBezTo>
                  <a:cubicBezTo>
                    <a:pt x="3618" y="42386"/>
                    <a:pt x="4570" y="58579"/>
                    <a:pt x="13143" y="67151"/>
                  </a:cubicBezTo>
                  <a:cubicBezTo>
                    <a:pt x="16953" y="70961"/>
                    <a:pt x="21715" y="72866"/>
                    <a:pt x="28383" y="72866"/>
                  </a:cubicBezTo>
                  <a:cubicBezTo>
                    <a:pt x="36003" y="72866"/>
                    <a:pt x="45528" y="69056"/>
                    <a:pt x="55053" y="59531"/>
                  </a:cubicBezTo>
                  <a:cubicBezTo>
                    <a:pt x="70293" y="44291"/>
                    <a:pt x="73150" y="11906"/>
                    <a:pt x="73150" y="10954"/>
                  </a:cubicBezTo>
                  <a:cubicBezTo>
                    <a:pt x="73150" y="10001"/>
                    <a:pt x="73150" y="9049"/>
                    <a:pt x="72197" y="8096"/>
                  </a:cubicBezTo>
                  <a:cubicBezTo>
                    <a:pt x="71245" y="7144"/>
                    <a:pt x="70293" y="7144"/>
                    <a:pt x="69340" y="7144"/>
                  </a:cubicBezTo>
                  <a:lnTo>
                    <a:pt x="69340" y="7144"/>
                  </a:lnTo>
                  <a:close/>
                  <a:moveTo>
                    <a:pt x="28383" y="32861"/>
                  </a:moveTo>
                  <a:cubicBezTo>
                    <a:pt x="36003" y="25241"/>
                    <a:pt x="51243" y="21431"/>
                    <a:pt x="58863" y="20479"/>
                  </a:cubicBezTo>
                  <a:cubicBezTo>
                    <a:pt x="57910" y="28099"/>
                    <a:pt x="54100" y="43339"/>
                    <a:pt x="46480" y="50959"/>
                  </a:cubicBezTo>
                  <a:cubicBezTo>
                    <a:pt x="37908" y="59531"/>
                    <a:pt x="27430" y="62389"/>
                    <a:pt x="22668" y="56674"/>
                  </a:cubicBezTo>
                  <a:cubicBezTo>
                    <a:pt x="17905" y="51911"/>
                    <a:pt x="19810" y="42386"/>
                    <a:pt x="28383" y="32861"/>
                  </a:cubicBezTo>
                  <a:close/>
                </a:path>
              </a:pathLst>
            </a:custGeom>
            <a:grpFill/>
            <a:ln w="9525" cap="flat">
              <a:noFill/>
              <a:prstDash val="solid"/>
              <a:miter/>
            </a:ln>
          </p:spPr>
          <p:txBody>
            <a:bodyPr/>
            <a:lstStyle/>
            <a:p>
              <a:endParaRPr lang="nb-NO"/>
            </a:p>
          </p:txBody>
        </p:sp>
        <p:sp>
          <p:nvSpPr>
            <p:cNvPr id="39" name="Frihåndsform: figur 358">
              <a:extLst>
                <a:ext uri="{FF2B5EF4-FFF2-40B4-BE49-F238E27FC236}">
                  <a16:creationId xmlns:a16="http://schemas.microsoft.com/office/drawing/2014/main" id="{3CCE22BC-A699-5147-AD7B-AD98279FBED1}"/>
                </a:ext>
              </a:extLst>
            </p:cNvPr>
            <p:cNvSpPr/>
            <p:nvPr/>
          </p:nvSpPr>
          <p:spPr>
            <a:xfrm>
              <a:off x="9578816" y="4854416"/>
              <a:ext cx="57150" cy="95250"/>
            </a:xfrm>
            <a:custGeom>
              <a:avLst/>
              <a:gdLst/>
              <a:ahLst/>
              <a:cxnLst/>
              <a:rect l="0" t="0" r="0" b="0"/>
              <a:pathLst>
                <a:path w="57150" h="95250">
                  <a:moveTo>
                    <a:pt x="35719" y="9049"/>
                  </a:moveTo>
                  <a:cubicBezTo>
                    <a:pt x="34766" y="8096"/>
                    <a:pt x="33814" y="7144"/>
                    <a:pt x="32861" y="7144"/>
                  </a:cubicBezTo>
                  <a:cubicBezTo>
                    <a:pt x="31909" y="7144"/>
                    <a:pt x="30956" y="7144"/>
                    <a:pt x="30003" y="8096"/>
                  </a:cubicBezTo>
                  <a:cubicBezTo>
                    <a:pt x="29051" y="9049"/>
                    <a:pt x="8096" y="33814"/>
                    <a:pt x="7144" y="55721"/>
                  </a:cubicBezTo>
                  <a:cubicBezTo>
                    <a:pt x="7144" y="69056"/>
                    <a:pt x="10953" y="78581"/>
                    <a:pt x="15716" y="84296"/>
                  </a:cubicBezTo>
                  <a:cubicBezTo>
                    <a:pt x="19526" y="89059"/>
                    <a:pt x="25241" y="90964"/>
                    <a:pt x="30956" y="90964"/>
                  </a:cubicBezTo>
                  <a:cubicBezTo>
                    <a:pt x="43339" y="90964"/>
                    <a:pt x="55721" y="80486"/>
                    <a:pt x="55721" y="56674"/>
                  </a:cubicBezTo>
                  <a:cubicBezTo>
                    <a:pt x="56673" y="35719"/>
                    <a:pt x="36671" y="10001"/>
                    <a:pt x="35719" y="9049"/>
                  </a:cubicBezTo>
                  <a:lnTo>
                    <a:pt x="35719" y="9049"/>
                  </a:lnTo>
                  <a:close/>
                  <a:moveTo>
                    <a:pt x="30956" y="76676"/>
                  </a:moveTo>
                  <a:cubicBezTo>
                    <a:pt x="23336" y="76676"/>
                    <a:pt x="17621" y="68104"/>
                    <a:pt x="18573" y="54769"/>
                  </a:cubicBezTo>
                  <a:cubicBezTo>
                    <a:pt x="18573" y="44291"/>
                    <a:pt x="28098" y="30956"/>
                    <a:pt x="31909" y="25241"/>
                  </a:cubicBezTo>
                  <a:cubicBezTo>
                    <a:pt x="35719" y="30956"/>
                    <a:pt x="44291" y="44291"/>
                    <a:pt x="44291" y="55721"/>
                  </a:cubicBezTo>
                  <a:cubicBezTo>
                    <a:pt x="44291" y="69056"/>
                    <a:pt x="38576" y="77629"/>
                    <a:pt x="30956" y="76676"/>
                  </a:cubicBezTo>
                  <a:close/>
                </a:path>
              </a:pathLst>
            </a:custGeom>
            <a:grpFill/>
            <a:ln w="9525" cap="flat">
              <a:noFill/>
              <a:prstDash val="solid"/>
              <a:miter/>
            </a:ln>
          </p:spPr>
          <p:txBody>
            <a:bodyPr/>
            <a:lstStyle/>
            <a:p>
              <a:endParaRPr lang="nb-NO"/>
            </a:p>
          </p:txBody>
        </p:sp>
      </p:grpSp>
      <p:grpSp>
        <p:nvGrpSpPr>
          <p:cNvPr id="40" name="Gruppe 39">
            <a:extLst>
              <a:ext uri="{FF2B5EF4-FFF2-40B4-BE49-F238E27FC236}">
                <a16:creationId xmlns:a16="http://schemas.microsoft.com/office/drawing/2014/main" id="{2967532B-1D1B-5944-B6CE-6BB946B242C8}"/>
              </a:ext>
            </a:extLst>
          </p:cNvPr>
          <p:cNvGrpSpPr/>
          <p:nvPr/>
        </p:nvGrpSpPr>
        <p:grpSpPr>
          <a:xfrm>
            <a:off x="2504162" y="1626832"/>
            <a:ext cx="257175" cy="315277"/>
            <a:chOff x="3791426" y="1591151"/>
            <a:chExt cx="257175" cy="315277"/>
          </a:xfrm>
          <a:solidFill>
            <a:schemeClr val="bg1"/>
          </a:solidFill>
        </p:grpSpPr>
        <p:sp>
          <p:nvSpPr>
            <p:cNvPr id="41" name="Frihåndsform: figur 82">
              <a:extLst>
                <a:ext uri="{FF2B5EF4-FFF2-40B4-BE49-F238E27FC236}">
                  <a16:creationId xmlns:a16="http://schemas.microsoft.com/office/drawing/2014/main" id="{68AE06A9-185A-524D-AA19-9965263B779F}"/>
                </a:ext>
              </a:extLst>
            </p:cNvPr>
            <p:cNvSpPr/>
            <p:nvPr/>
          </p:nvSpPr>
          <p:spPr>
            <a:xfrm>
              <a:off x="3828573" y="1591151"/>
              <a:ext cx="180975" cy="180975"/>
            </a:xfrm>
            <a:custGeom>
              <a:avLst/>
              <a:gdLst/>
              <a:ahLst/>
              <a:cxnLst/>
              <a:rect l="0" t="0" r="0" b="0"/>
              <a:pathLst>
                <a:path w="180975" h="180975">
                  <a:moveTo>
                    <a:pt x="178594" y="92869"/>
                  </a:moveTo>
                  <a:cubicBezTo>
                    <a:pt x="178594" y="45244"/>
                    <a:pt x="140494" y="7144"/>
                    <a:pt x="92869" y="7144"/>
                  </a:cubicBezTo>
                  <a:cubicBezTo>
                    <a:pt x="45244" y="7144"/>
                    <a:pt x="7144" y="45244"/>
                    <a:pt x="7144" y="92869"/>
                  </a:cubicBezTo>
                  <a:cubicBezTo>
                    <a:pt x="7144" y="140494"/>
                    <a:pt x="45244" y="178594"/>
                    <a:pt x="92869" y="178594"/>
                  </a:cubicBezTo>
                  <a:cubicBezTo>
                    <a:pt x="140494" y="178594"/>
                    <a:pt x="178594" y="140494"/>
                    <a:pt x="178594" y="92869"/>
                  </a:cubicBezTo>
                  <a:close/>
                  <a:moveTo>
                    <a:pt x="26194" y="92869"/>
                  </a:moveTo>
                  <a:cubicBezTo>
                    <a:pt x="26194" y="55721"/>
                    <a:pt x="55721" y="26194"/>
                    <a:pt x="92869" y="26194"/>
                  </a:cubicBezTo>
                  <a:cubicBezTo>
                    <a:pt x="130016" y="26194"/>
                    <a:pt x="159544" y="55721"/>
                    <a:pt x="159544" y="92869"/>
                  </a:cubicBezTo>
                  <a:cubicBezTo>
                    <a:pt x="159544" y="130016"/>
                    <a:pt x="130016" y="159544"/>
                    <a:pt x="92869" y="159544"/>
                  </a:cubicBezTo>
                  <a:cubicBezTo>
                    <a:pt x="56674" y="159544"/>
                    <a:pt x="26194" y="130016"/>
                    <a:pt x="26194" y="92869"/>
                  </a:cubicBezTo>
                  <a:close/>
                </a:path>
              </a:pathLst>
            </a:custGeom>
            <a:grpFill/>
            <a:ln w="9525" cap="flat">
              <a:noFill/>
              <a:prstDash val="solid"/>
              <a:miter/>
            </a:ln>
          </p:spPr>
          <p:txBody>
            <a:bodyPr/>
            <a:lstStyle/>
            <a:p>
              <a:endParaRPr lang="nb-NO"/>
            </a:p>
          </p:txBody>
        </p:sp>
        <p:sp>
          <p:nvSpPr>
            <p:cNvPr id="42" name="Frihåndsform: figur 83">
              <a:extLst>
                <a:ext uri="{FF2B5EF4-FFF2-40B4-BE49-F238E27FC236}">
                  <a16:creationId xmlns:a16="http://schemas.microsoft.com/office/drawing/2014/main" id="{44494FD9-B6F7-654C-843E-47CAA10CB0B9}"/>
                </a:ext>
              </a:extLst>
            </p:cNvPr>
            <p:cNvSpPr/>
            <p:nvPr/>
          </p:nvSpPr>
          <p:spPr>
            <a:xfrm>
              <a:off x="3791426" y="1773078"/>
              <a:ext cx="257175" cy="133350"/>
            </a:xfrm>
            <a:custGeom>
              <a:avLst/>
              <a:gdLst/>
              <a:ahLst/>
              <a:cxnLst/>
              <a:rect l="0" t="0" r="0" b="0"/>
              <a:pathLst>
                <a:path w="257175" h="133350">
                  <a:moveTo>
                    <a:pt x="7144" y="130016"/>
                  </a:moveTo>
                  <a:lnTo>
                    <a:pt x="257651" y="130016"/>
                  </a:lnTo>
                  <a:lnTo>
                    <a:pt x="246221" y="28099"/>
                  </a:lnTo>
                  <a:lnTo>
                    <a:pt x="192881" y="7144"/>
                  </a:lnTo>
                  <a:lnTo>
                    <a:pt x="186214" y="24289"/>
                  </a:lnTo>
                  <a:lnTo>
                    <a:pt x="228124" y="41434"/>
                  </a:lnTo>
                  <a:lnTo>
                    <a:pt x="235744" y="110966"/>
                  </a:lnTo>
                  <a:lnTo>
                    <a:pt x="29051" y="110966"/>
                  </a:lnTo>
                  <a:lnTo>
                    <a:pt x="36671" y="41434"/>
                  </a:lnTo>
                  <a:lnTo>
                    <a:pt x="78581" y="24289"/>
                  </a:lnTo>
                  <a:lnTo>
                    <a:pt x="71914" y="7144"/>
                  </a:lnTo>
                  <a:lnTo>
                    <a:pt x="18574" y="28099"/>
                  </a:lnTo>
                  <a:close/>
                </a:path>
              </a:pathLst>
            </a:custGeom>
            <a:grpFill/>
            <a:ln w="9525" cap="flat">
              <a:noFill/>
              <a:prstDash val="solid"/>
              <a:miter/>
            </a:ln>
          </p:spPr>
          <p:txBody>
            <a:bodyPr/>
            <a:lstStyle/>
            <a:p>
              <a:endParaRPr lang="nb-NO"/>
            </a:p>
          </p:txBody>
        </p:sp>
      </p:grpSp>
      <p:sp>
        <p:nvSpPr>
          <p:cNvPr id="52" name="TextBox 46">
            <a:extLst>
              <a:ext uri="{FF2B5EF4-FFF2-40B4-BE49-F238E27FC236}">
                <a16:creationId xmlns:a16="http://schemas.microsoft.com/office/drawing/2014/main" id="{4C2D2F32-830B-E2DF-A8C5-74F46E585E16}"/>
              </a:ext>
            </a:extLst>
          </p:cNvPr>
          <p:cNvSpPr txBox="1"/>
          <p:nvPr/>
        </p:nvSpPr>
        <p:spPr>
          <a:xfrm>
            <a:off x="9979365" y="303848"/>
            <a:ext cx="1818105" cy="392799"/>
          </a:xfrm>
          <a:prstGeom prst="roundRect">
            <a:avLst/>
          </a:prstGeom>
          <a:solidFill>
            <a:schemeClr val="bg1"/>
          </a:solidFill>
          <a:ln>
            <a:solidFill>
              <a:srgbClr val="1C44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b="1">
                <a:solidFill>
                  <a:srgbClr val="1C445A"/>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nb-NO" b="0" dirty="0"/>
              <a:t>€51.3mrd</a:t>
            </a:r>
          </a:p>
        </p:txBody>
      </p:sp>
    </p:spTree>
    <p:extLst>
      <p:ext uri="{BB962C8B-B14F-4D97-AF65-F5344CB8AC3E}">
        <p14:creationId xmlns:p14="http://schemas.microsoft.com/office/powerpoint/2010/main" val="73521044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13">
            <a:extLst>
              <a:ext uri="{FF2B5EF4-FFF2-40B4-BE49-F238E27FC236}">
                <a16:creationId xmlns:a16="http://schemas.microsoft.com/office/drawing/2014/main" id="{D2814D77-48F3-ACE9-D968-423740299AE2}"/>
              </a:ext>
            </a:extLst>
          </p:cNvPr>
          <p:cNvPicPr>
            <a:picLocks noChangeAspect="1"/>
          </p:cNvPicPr>
          <p:nvPr/>
        </p:nvPicPr>
        <p:blipFill>
          <a:blip r:embed="rId2"/>
          <a:stretch>
            <a:fillRect/>
          </a:stretch>
        </p:blipFill>
        <p:spPr>
          <a:xfrm>
            <a:off x="803275" y="1491702"/>
            <a:ext cx="10916245" cy="4349217"/>
          </a:xfrm>
          <a:prstGeom prst="rect">
            <a:avLst/>
          </a:prstGeom>
          <a:noFill/>
        </p:spPr>
      </p:pic>
      <p:sp>
        <p:nvSpPr>
          <p:cNvPr id="7" name="Title 4">
            <a:extLst>
              <a:ext uri="{FF2B5EF4-FFF2-40B4-BE49-F238E27FC236}">
                <a16:creationId xmlns:a16="http://schemas.microsoft.com/office/drawing/2014/main" id="{31DFC62F-ECC0-9EC3-8739-72778CACDD6D}"/>
              </a:ext>
            </a:extLst>
          </p:cNvPr>
          <p:cNvSpPr txBox="1">
            <a:spLocks/>
          </p:cNvSpPr>
          <p:nvPr/>
        </p:nvSpPr>
        <p:spPr>
          <a:xfrm>
            <a:off x="861999" y="246828"/>
            <a:ext cx="13681711" cy="1440180"/>
          </a:xfrm>
          <a:prstGeom prst="rect">
            <a:avLst/>
          </a:prstGeom>
        </p:spPr>
        <p:txBody>
          <a:bodyPr>
            <a:normAutofit fontScale="90000" lnSpcReduction="20000"/>
          </a:bodyPr>
          <a:lstStyle>
            <a:lvl1pPr algn="l" defTabSz="914400" rtl="0" eaLnBrk="1" latinLnBrk="0" hangingPunct="1">
              <a:lnSpc>
                <a:spcPct val="90000"/>
              </a:lnSpc>
              <a:spcBef>
                <a:spcPct val="0"/>
              </a:spcBef>
              <a:buNone/>
              <a:defRPr sz="3200" b="1" kern="1200">
                <a:solidFill>
                  <a:schemeClr val="accent1"/>
                </a:solidFill>
                <a:latin typeface="Calibri" charset="0"/>
                <a:ea typeface="Calibri" charset="0"/>
                <a:cs typeface="Calibri" charset="0"/>
              </a:defRPr>
            </a:lvl1pPr>
          </a:lstStyle>
          <a:p>
            <a:r>
              <a:rPr lang="en-US" dirty="0">
                <a:solidFill>
                  <a:schemeClr val="bg1"/>
                </a:solidFill>
              </a:rPr>
              <a:t>Cluster 5 – climate, energy and mobility</a:t>
            </a:r>
          </a:p>
          <a:p>
            <a:r>
              <a:rPr lang="en-US" dirty="0">
                <a:solidFill>
                  <a:schemeClr val="bg1"/>
                </a:solidFill>
              </a:rPr>
              <a:t>- 6 destinations = </a:t>
            </a:r>
            <a:r>
              <a:rPr lang="en-US" dirty="0" err="1">
                <a:solidFill>
                  <a:schemeClr val="bg1"/>
                </a:solidFill>
              </a:rPr>
              <a:t>undergrupper</a:t>
            </a:r>
            <a:endParaRPr lang="en-US" dirty="0">
              <a:solidFill>
                <a:schemeClr val="bg1"/>
              </a:solidFill>
            </a:endParaRPr>
          </a:p>
          <a:p>
            <a:r>
              <a:rPr lang="en-US" dirty="0">
                <a:solidFill>
                  <a:schemeClr val="bg1"/>
                </a:solidFill>
              </a:rPr>
              <a:t>- Calls 2023-2024 open – ca. 180 calls</a:t>
            </a:r>
            <a:br>
              <a:rPr lang="en-US" dirty="0">
                <a:solidFill>
                  <a:schemeClr val="bg1"/>
                </a:solidFill>
              </a:rPr>
            </a:br>
            <a:endParaRPr lang="en-US" dirty="0">
              <a:solidFill>
                <a:schemeClr val="bg1"/>
              </a:solidFill>
            </a:endParaRPr>
          </a:p>
        </p:txBody>
      </p:sp>
      <p:sp>
        <p:nvSpPr>
          <p:cNvPr id="2" name="TextBox 46">
            <a:extLst>
              <a:ext uri="{FF2B5EF4-FFF2-40B4-BE49-F238E27FC236}">
                <a16:creationId xmlns:a16="http://schemas.microsoft.com/office/drawing/2014/main" id="{C13FAD30-5666-F423-2057-D94BC3688A3C}"/>
              </a:ext>
            </a:extLst>
          </p:cNvPr>
          <p:cNvSpPr txBox="1"/>
          <p:nvPr/>
        </p:nvSpPr>
        <p:spPr>
          <a:xfrm>
            <a:off x="9901416" y="468343"/>
            <a:ext cx="1818105" cy="392799"/>
          </a:xfrm>
          <a:prstGeom prst="roundRect">
            <a:avLst/>
          </a:prstGeom>
          <a:solidFill>
            <a:schemeClr val="bg1"/>
          </a:solidFill>
          <a:ln>
            <a:solidFill>
              <a:srgbClr val="1C44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b="1">
                <a:solidFill>
                  <a:srgbClr val="1C445A"/>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nb-NO" b="0" dirty="0"/>
              <a:t>€15.3 </a:t>
            </a:r>
            <a:r>
              <a:rPr lang="nb-NO" b="0" dirty="0" err="1"/>
              <a:t>mrd</a:t>
            </a:r>
            <a:endParaRPr lang="nb-NO" b="0" dirty="0"/>
          </a:p>
        </p:txBody>
      </p:sp>
      <p:sp>
        <p:nvSpPr>
          <p:cNvPr id="4" name="TextBox 46">
            <a:extLst>
              <a:ext uri="{FF2B5EF4-FFF2-40B4-BE49-F238E27FC236}">
                <a16:creationId xmlns:a16="http://schemas.microsoft.com/office/drawing/2014/main" id="{420E0CB1-3EED-A93B-A18E-C1008C494826}"/>
              </a:ext>
            </a:extLst>
          </p:cNvPr>
          <p:cNvSpPr txBox="1"/>
          <p:nvPr/>
        </p:nvSpPr>
        <p:spPr>
          <a:xfrm>
            <a:off x="4443292" y="6275079"/>
            <a:ext cx="1818105" cy="392799"/>
          </a:xfrm>
          <a:prstGeom prst="roundRect">
            <a:avLst/>
          </a:prstGeom>
          <a:solidFill>
            <a:schemeClr val="bg1"/>
          </a:solidFill>
          <a:ln>
            <a:solidFill>
              <a:srgbClr val="1C44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b="1">
                <a:solidFill>
                  <a:srgbClr val="1C445A"/>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0" dirty="0"/>
              <a:t>Hydrogen topics</a:t>
            </a:r>
          </a:p>
        </p:txBody>
      </p:sp>
      <p:sp>
        <p:nvSpPr>
          <p:cNvPr id="5" name="TextBox 46">
            <a:extLst>
              <a:ext uri="{FF2B5EF4-FFF2-40B4-BE49-F238E27FC236}">
                <a16:creationId xmlns:a16="http://schemas.microsoft.com/office/drawing/2014/main" id="{BFEF8533-147C-C84F-D8ED-E1E35E5358FA}"/>
              </a:ext>
            </a:extLst>
          </p:cNvPr>
          <p:cNvSpPr txBox="1"/>
          <p:nvPr/>
        </p:nvSpPr>
        <p:spPr>
          <a:xfrm>
            <a:off x="8158811" y="6275078"/>
            <a:ext cx="1818105" cy="392799"/>
          </a:xfrm>
          <a:prstGeom prst="roundRect">
            <a:avLst/>
          </a:prstGeom>
          <a:solidFill>
            <a:schemeClr val="bg1"/>
          </a:solidFill>
          <a:ln>
            <a:solidFill>
              <a:srgbClr val="1C44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b="1">
                <a:solidFill>
                  <a:srgbClr val="1C445A"/>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0" dirty="0"/>
              <a:t>Hydrogen topics</a:t>
            </a:r>
          </a:p>
        </p:txBody>
      </p:sp>
      <p:sp>
        <p:nvSpPr>
          <p:cNvPr id="8" name="TextBox 46">
            <a:extLst>
              <a:ext uri="{FF2B5EF4-FFF2-40B4-BE49-F238E27FC236}">
                <a16:creationId xmlns:a16="http://schemas.microsoft.com/office/drawing/2014/main" id="{147EC4F4-5C1E-BE24-AF4D-9706CB2EF26C}"/>
              </a:ext>
            </a:extLst>
          </p:cNvPr>
          <p:cNvSpPr txBox="1"/>
          <p:nvPr/>
        </p:nvSpPr>
        <p:spPr>
          <a:xfrm>
            <a:off x="2509979" y="6275079"/>
            <a:ext cx="1818105" cy="392799"/>
          </a:xfrm>
          <a:prstGeom prst="roundRect">
            <a:avLst/>
          </a:prstGeom>
          <a:solidFill>
            <a:schemeClr val="bg1"/>
          </a:solidFill>
          <a:ln>
            <a:solidFill>
              <a:srgbClr val="1C44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b="1">
                <a:solidFill>
                  <a:srgbClr val="1C445A"/>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0" dirty="0"/>
              <a:t>Hydrogen topics</a:t>
            </a:r>
          </a:p>
        </p:txBody>
      </p:sp>
      <p:sp>
        <p:nvSpPr>
          <p:cNvPr id="9" name="Pil: opp og ned 8">
            <a:extLst>
              <a:ext uri="{FF2B5EF4-FFF2-40B4-BE49-F238E27FC236}">
                <a16:creationId xmlns:a16="http://schemas.microsoft.com/office/drawing/2014/main" id="{294F9EB7-8620-E267-02B2-BB3B5CE31CD9}"/>
              </a:ext>
            </a:extLst>
          </p:cNvPr>
          <p:cNvSpPr/>
          <p:nvPr/>
        </p:nvSpPr>
        <p:spPr>
          <a:xfrm>
            <a:off x="3372374" y="5894356"/>
            <a:ext cx="151002" cy="327285"/>
          </a:xfrm>
          <a:prstGeom prst="upDownArrow">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Pil: opp og ned 9">
            <a:extLst>
              <a:ext uri="{FF2B5EF4-FFF2-40B4-BE49-F238E27FC236}">
                <a16:creationId xmlns:a16="http://schemas.microsoft.com/office/drawing/2014/main" id="{817EC386-6D5D-12E3-CB69-14567C9732ED}"/>
              </a:ext>
            </a:extLst>
          </p:cNvPr>
          <p:cNvSpPr/>
          <p:nvPr/>
        </p:nvSpPr>
        <p:spPr>
          <a:xfrm>
            <a:off x="5276843" y="5894355"/>
            <a:ext cx="151002" cy="327285"/>
          </a:xfrm>
          <a:prstGeom prst="upDownArrow">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il: opp og ned 10">
            <a:extLst>
              <a:ext uri="{FF2B5EF4-FFF2-40B4-BE49-F238E27FC236}">
                <a16:creationId xmlns:a16="http://schemas.microsoft.com/office/drawing/2014/main" id="{9A50C85F-E5A9-BA7C-DEB7-11A4ED20566E}"/>
              </a:ext>
            </a:extLst>
          </p:cNvPr>
          <p:cNvSpPr/>
          <p:nvPr/>
        </p:nvSpPr>
        <p:spPr>
          <a:xfrm>
            <a:off x="8924615" y="5898605"/>
            <a:ext cx="151002" cy="327285"/>
          </a:xfrm>
          <a:prstGeom prst="upDownArrow">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6925303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64F06-0B93-D260-166A-C17C77B99E91}"/>
            </a:ext>
          </a:extLst>
        </p:cNvPr>
        <p:cNvGrpSpPr/>
        <p:nvPr/>
      </p:nvGrpSpPr>
      <p:grpSpPr>
        <a:xfrm>
          <a:off x="0" y="0"/>
          <a:ext cx="0" cy="0"/>
          <a:chOff x="0" y="0"/>
          <a:chExt cx="0" cy="0"/>
        </a:xfrm>
      </p:grpSpPr>
      <p:graphicFrame>
        <p:nvGraphicFramePr>
          <p:cNvPr id="3" name="Tabell 2">
            <a:extLst>
              <a:ext uri="{FF2B5EF4-FFF2-40B4-BE49-F238E27FC236}">
                <a16:creationId xmlns:a16="http://schemas.microsoft.com/office/drawing/2014/main" id="{10B7BFC5-1A5A-5E39-390F-2267BE2FA777}"/>
              </a:ext>
            </a:extLst>
          </p:cNvPr>
          <p:cNvGraphicFramePr>
            <a:graphicFrameLocks noGrp="1"/>
          </p:cNvGraphicFramePr>
          <p:nvPr/>
        </p:nvGraphicFramePr>
        <p:xfrm>
          <a:off x="0" y="0"/>
          <a:ext cx="12191999" cy="6858000"/>
        </p:xfrm>
        <a:graphic>
          <a:graphicData uri="http://schemas.openxmlformats.org/drawingml/2006/table">
            <a:tbl>
              <a:tblPr firstRow="1" bandRow="1">
                <a:tableStyleId>{5C22544A-7EE6-4342-B048-85BDC9FD1C3A}</a:tableStyleId>
              </a:tblPr>
              <a:tblGrid>
                <a:gridCol w="3131675">
                  <a:extLst>
                    <a:ext uri="{9D8B030D-6E8A-4147-A177-3AD203B41FA5}">
                      <a16:colId xmlns:a16="http://schemas.microsoft.com/office/drawing/2014/main" val="1660104103"/>
                    </a:ext>
                  </a:extLst>
                </a:gridCol>
                <a:gridCol w="5576504">
                  <a:extLst>
                    <a:ext uri="{9D8B030D-6E8A-4147-A177-3AD203B41FA5}">
                      <a16:colId xmlns:a16="http://schemas.microsoft.com/office/drawing/2014/main" val="481712595"/>
                    </a:ext>
                  </a:extLst>
                </a:gridCol>
                <a:gridCol w="3483820">
                  <a:extLst>
                    <a:ext uri="{9D8B030D-6E8A-4147-A177-3AD203B41FA5}">
                      <a16:colId xmlns:a16="http://schemas.microsoft.com/office/drawing/2014/main" val="3911263889"/>
                    </a:ext>
                  </a:extLst>
                </a:gridCol>
              </a:tblGrid>
              <a:tr h="512588">
                <a:tc gridSpan="3">
                  <a:txBody>
                    <a:bodyPr/>
                    <a:lstStyle/>
                    <a:p>
                      <a:pPr algn="ctr"/>
                      <a:r>
                        <a:rPr lang="nb-NO" sz="2400" err="1">
                          <a:solidFill>
                            <a:schemeClr val="bg1"/>
                          </a:solidFill>
                        </a:rPr>
                        <a:t>Horizon</a:t>
                      </a:r>
                      <a:r>
                        <a:rPr lang="nb-NO" sz="2400">
                          <a:solidFill>
                            <a:schemeClr val="bg1"/>
                          </a:solidFill>
                        </a:rPr>
                        <a:t> Europe</a:t>
                      </a:r>
                    </a:p>
                  </a:txBody>
                  <a:tcPr marL="51435" marR="51435" marT="25718" marB="25718" anchor="ctr">
                    <a:solidFill>
                      <a:srgbClr val="0C45AC"/>
                    </a:solidFill>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2659263035"/>
                  </a:ext>
                </a:extLst>
              </a:tr>
              <a:tr h="437129">
                <a:tc gridSpan="3">
                  <a:txBody>
                    <a:bodyPr/>
                    <a:lstStyle/>
                    <a:p>
                      <a:pPr marL="0" marR="0" lvl="0" indent="0" algn="ctr" rtl="0" eaLnBrk="1" fontAlgn="auto" latinLnBrk="0" hangingPunct="1">
                        <a:lnSpc>
                          <a:spcPct val="100000"/>
                        </a:lnSpc>
                        <a:spcBef>
                          <a:spcPts val="0"/>
                        </a:spcBef>
                        <a:spcAft>
                          <a:spcPts val="0"/>
                        </a:spcAft>
                        <a:buClrTx/>
                        <a:buSzTx/>
                        <a:buFontTx/>
                        <a:buNone/>
                      </a:pPr>
                      <a:r>
                        <a:rPr lang="nb-NO" sz="1600" b="0" i="1" dirty="0">
                          <a:solidFill>
                            <a:schemeClr val="tx2"/>
                          </a:solidFill>
                        </a:rPr>
                        <a:t>Total </a:t>
                      </a:r>
                      <a:r>
                        <a:rPr lang="nb-NO" sz="1600" b="0" i="1" dirty="0" err="1">
                          <a:solidFill>
                            <a:schemeClr val="tx2"/>
                          </a:solidFill>
                        </a:rPr>
                        <a:t>budget</a:t>
                      </a:r>
                      <a:r>
                        <a:rPr lang="nb-NO" sz="1600" b="0" i="1" dirty="0">
                          <a:solidFill>
                            <a:schemeClr val="tx2"/>
                          </a:solidFill>
                        </a:rPr>
                        <a:t>: 95,5 mrd. Euro</a:t>
                      </a:r>
                    </a:p>
                  </a:txBody>
                  <a:tcPr marL="51435" marR="51435" marT="25718" marB="25718" anchor="ctr">
                    <a:solidFill>
                      <a:srgbClr val="D9E9F2"/>
                    </a:solidFill>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2936595316"/>
                  </a:ext>
                </a:extLst>
              </a:tr>
              <a:tr h="976874">
                <a:tc>
                  <a:txBody>
                    <a:bodyPr/>
                    <a:lstStyle/>
                    <a:p>
                      <a:pPr marL="12700" algn="ctr">
                        <a:lnSpc>
                          <a:spcPct val="100000"/>
                        </a:lnSpc>
                        <a:spcBef>
                          <a:spcPts val="105"/>
                        </a:spcBef>
                      </a:pPr>
                      <a:r>
                        <a:rPr lang="en-GB" sz="1400" b="1" dirty="0">
                          <a:solidFill>
                            <a:srgbClr val="FFFFFF"/>
                          </a:solidFill>
                          <a:latin typeface="+mn-lt"/>
                          <a:cs typeface="Arial"/>
                        </a:rPr>
                        <a:t>            Pillar</a:t>
                      </a:r>
                      <a:r>
                        <a:rPr lang="en-GB" sz="1400" b="1" spc="-40" dirty="0">
                          <a:solidFill>
                            <a:srgbClr val="FFFFFF"/>
                          </a:solidFill>
                          <a:latin typeface="+mn-lt"/>
                          <a:cs typeface="Arial"/>
                        </a:rPr>
                        <a:t> </a:t>
                      </a:r>
                      <a:r>
                        <a:rPr lang="en-GB" sz="1400" b="1" dirty="0">
                          <a:solidFill>
                            <a:srgbClr val="FFFFFF"/>
                          </a:solidFill>
                          <a:latin typeface="+mn-lt"/>
                          <a:cs typeface="Arial"/>
                        </a:rPr>
                        <a:t>1</a:t>
                      </a:r>
                      <a:endParaRPr lang="en-GB" sz="1400" b="1" spc="0" dirty="0">
                        <a:solidFill>
                          <a:schemeClr val="dk1"/>
                        </a:solidFill>
                        <a:latin typeface="+mn-lt"/>
                        <a:cs typeface="Arial"/>
                      </a:endParaRPr>
                    </a:p>
                    <a:p>
                      <a:pPr marL="12700" algn="ctr">
                        <a:lnSpc>
                          <a:spcPct val="100000"/>
                        </a:lnSpc>
                        <a:spcBef>
                          <a:spcPts val="105"/>
                        </a:spcBef>
                      </a:pPr>
                      <a:r>
                        <a:rPr lang="en-GB" sz="1400" b="1" spc="0" dirty="0">
                          <a:solidFill>
                            <a:schemeClr val="dk1"/>
                          </a:solidFill>
                          <a:latin typeface="+mn-lt"/>
                          <a:cs typeface="Arial"/>
                        </a:rPr>
                        <a:t>            </a:t>
                      </a:r>
                      <a:r>
                        <a:rPr lang="en-GB" sz="1400" spc="-5" dirty="0">
                          <a:solidFill>
                            <a:srgbClr val="FFFFFF"/>
                          </a:solidFill>
                          <a:latin typeface="+mn-lt"/>
                          <a:cs typeface="Arial"/>
                        </a:rPr>
                        <a:t>Excellent</a:t>
                      </a:r>
                      <a:r>
                        <a:rPr lang="en-GB" sz="1400" spc="-25" dirty="0">
                          <a:solidFill>
                            <a:srgbClr val="FFFFFF"/>
                          </a:solidFill>
                          <a:latin typeface="+mn-lt"/>
                          <a:cs typeface="Arial"/>
                        </a:rPr>
                        <a:t> </a:t>
                      </a:r>
                      <a:r>
                        <a:rPr lang="en-GB" sz="1400" spc="-5" dirty="0">
                          <a:solidFill>
                            <a:srgbClr val="FFFFFF"/>
                          </a:solidFill>
                          <a:latin typeface="+mn-lt"/>
                          <a:cs typeface="Arial"/>
                        </a:rPr>
                        <a:t>Science</a:t>
                      </a:r>
                      <a:endParaRPr lang="en-GB" sz="1400" b="0" spc="-5" dirty="0">
                        <a:solidFill>
                          <a:schemeClr val="dk1"/>
                        </a:solidFill>
                        <a:latin typeface="+mn-lt"/>
                        <a:cs typeface="Arial"/>
                      </a:endParaRPr>
                    </a:p>
                    <a:p>
                      <a:pPr marL="12700" algn="ctr">
                        <a:lnSpc>
                          <a:spcPct val="100000"/>
                        </a:lnSpc>
                        <a:spcBef>
                          <a:spcPts val="105"/>
                        </a:spcBef>
                      </a:pPr>
                      <a:r>
                        <a:rPr lang="en-GB" sz="1400" b="0" spc="-5" dirty="0">
                          <a:solidFill>
                            <a:schemeClr val="dk1"/>
                          </a:solidFill>
                          <a:latin typeface="+mn-lt"/>
                          <a:cs typeface="Arial"/>
                        </a:rPr>
                        <a:t>            </a:t>
                      </a:r>
                      <a:r>
                        <a:rPr lang="nb-NO" sz="1400" b="0" dirty="0">
                          <a:solidFill>
                            <a:schemeClr val="bg1"/>
                          </a:solidFill>
                          <a:latin typeface="+mn-lt"/>
                        </a:rPr>
                        <a:t>(23,1 mrd. €)</a:t>
                      </a:r>
                    </a:p>
                  </a:txBody>
                  <a:tcPr marL="51435" marR="51435" marT="25718" marB="25718" anchor="ctr">
                    <a:lnR w="12700" cap="flat" cmpd="sng" algn="ctr">
                      <a:solidFill>
                        <a:schemeClr val="bg1"/>
                      </a:solidFill>
                      <a:prstDash val="solid"/>
                      <a:round/>
                      <a:headEnd type="none" w="med" len="med"/>
                      <a:tailEnd type="none" w="med" len="med"/>
                    </a:lnR>
                    <a:solidFill>
                      <a:schemeClr val="tx2"/>
                    </a:solidFill>
                  </a:tcPr>
                </a:tc>
                <a:tc>
                  <a:txBody>
                    <a:bodyPr/>
                    <a:lstStyle/>
                    <a:p>
                      <a:pPr marL="611505" marR="0" lvl="2" indent="0" algn="ctr" defTabSz="914400" rtl="0" eaLnBrk="1" fontAlgn="auto" latinLnBrk="0" hangingPunct="1">
                        <a:lnSpc>
                          <a:spcPct val="100000"/>
                        </a:lnSpc>
                        <a:spcBef>
                          <a:spcPts val="0"/>
                        </a:spcBef>
                        <a:spcAft>
                          <a:spcPts val="0"/>
                        </a:spcAft>
                        <a:buClrTx/>
                        <a:buSzTx/>
                        <a:buFontTx/>
                        <a:buNone/>
                        <a:tabLst/>
                        <a:defRPr/>
                      </a:pPr>
                      <a:r>
                        <a:rPr lang="en-GB" sz="1400" b="1" spc="-5" dirty="0">
                          <a:solidFill>
                            <a:srgbClr val="FFFFFF"/>
                          </a:solidFill>
                          <a:latin typeface="Calibri"/>
                          <a:cs typeface="Calibri"/>
                        </a:rPr>
                        <a:t>Pillar 2</a:t>
                      </a:r>
                    </a:p>
                    <a:p>
                      <a:pPr marL="611505" marR="0" lvl="2" indent="0" algn="ctr" rtl="0" eaLnBrk="1" fontAlgn="auto" latinLnBrk="0" hangingPunct="1">
                        <a:lnSpc>
                          <a:spcPct val="100000"/>
                        </a:lnSpc>
                        <a:spcBef>
                          <a:spcPts val="0"/>
                        </a:spcBef>
                        <a:spcAft>
                          <a:spcPts val="0"/>
                        </a:spcAft>
                        <a:buClrTx/>
                        <a:buSzTx/>
                        <a:buFontTx/>
                        <a:buNone/>
                      </a:pPr>
                      <a:r>
                        <a:rPr lang="en-GB" sz="1400" spc="-5" dirty="0">
                          <a:solidFill>
                            <a:srgbClr val="FFFFFF"/>
                          </a:solidFill>
                          <a:latin typeface="Calibri"/>
                          <a:cs typeface="Calibri"/>
                        </a:rPr>
                        <a:t>Global Challenges </a:t>
                      </a:r>
                      <a:r>
                        <a:rPr lang="en-GB" sz="1400" dirty="0">
                          <a:solidFill>
                            <a:srgbClr val="FFFFFF"/>
                          </a:solidFill>
                          <a:latin typeface="Calibri"/>
                          <a:cs typeface="Calibri"/>
                        </a:rPr>
                        <a:t>and  European Industrial  </a:t>
                      </a:r>
                      <a:r>
                        <a:rPr lang="en-GB" sz="1400" spc="-5" dirty="0">
                          <a:solidFill>
                            <a:srgbClr val="FFFFFF"/>
                          </a:solidFill>
                          <a:latin typeface="Calibri"/>
                          <a:cs typeface="Calibri"/>
                        </a:rPr>
                        <a:t>Competitiveness</a:t>
                      </a:r>
                      <a:r>
                        <a:rPr lang="en-GB" sz="1400" b="0" spc="-5" dirty="0">
                          <a:solidFill>
                            <a:schemeClr val="dk1"/>
                          </a:solidFill>
                          <a:latin typeface="Calibri"/>
                          <a:cs typeface="Calibri"/>
                        </a:rPr>
                        <a:t> </a:t>
                      </a:r>
                    </a:p>
                    <a:p>
                      <a:pPr marL="611505" marR="0" lvl="2" indent="0" algn="ctr" rtl="0" eaLnBrk="1" fontAlgn="auto" latinLnBrk="0" hangingPunct="1">
                        <a:lnSpc>
                          <a:spcPct val="100000"/>
                        </a:lnSpc>
                        <a:spcBef>
                          <a:spcPts val="0"/>
                        </a:spcBef>
                        <a:spcAft>
                          <a:spcPts val="0"/>
                        </a:spcAft>
                        <a:buClrTx/>
                        <a:buSzTx/>
                        <a:buFontTx/>
                        <a:buNone/>
                      </a:pPr>
                      <a:r>
                        <a:rPr lang="nb-NO" sz="1400" b="0" noProof="0" dirty="0">
                          <a:solidFill>
                            <a:schemeClr val="bg1"/>
                          </a:solidFill>
                          <a:latin typeface="Calibri"/>
                          <a:cs typeface="Calibri"/>
                        </a:rPr>
                        <a:t>(51,3 </a:t>
                      </a:r>
                      <a:r>
                        <a:rPr lang="nb-NO" sz="1400" b="0" noProof="0" dirty="0" err="1">
                          <a:solidFill>
                            <a:schemeClr val="bg1"/>
                          </a:solidFill>
                          <a:latin typeface="Calibri"/>
                          <a:cs typeface="Calibri"/>
                        </a:rPr>
                        <a:t>mrd</a:t>
                      </a:r>
                      <a:r>
                        <a:rPr lang="nb-NO" sz="1400" b="0" noProof="0" dirty="0">
                          <a:solidFill>
                            <a:schemeClr val="bg1"/>
                          </a:solidFill>
                          <a:latin typeface="Calibri"/>
                          <a:cs typeface="Calibri"/>
                        </a:rPr>
                        <a:t> €)</a:t>
                      </a:r>
                    </a:p>
                  </a:txBody>
                  <a:tcPr marL="51435" marR="51435" marT="25718" marB="25718" anchor="ctr">
                    <a:lnL w="12700" cap="flat" cmpd="sng" algn="ctr">
                      <a:solidFill>
                        <a:schemeClr val="bg1"/>
                      </a:solidFill>
                      <a:prstDash val="solid"/>
                      <a:round/>
                      <a:headEnd type="none" w="med" len="med"/>
                      <a:tailEnd type="none" w="med" len="med"/>
                    </a:lnL>
                    <a:solidFill>
                      <a:schemeClr val="tx2"/>
                    </a:solidFill>
                  </a:tcPr>
                </a:tc>
                <a:tc>
                  <a:txBody>
                    <a:bodyPr/>
                    <a:lstStyle/>
                    <a:p>
                      <a:pPr marL="611505" marR="0" lvl="2" indent="0" algn="ctr" defTabSz="914400" rtl="0" eaLnBrk="1" fontAlgn="auto" latinLnBrk="0" hangingPunct="1">
                        <a:lnSpc>
                          <a:spcPct val="100000"/>
                        </a:lnSpc>
                        <a:spcBef>
                          <a:spcPts val="0"/>
                        </a:spcBef>
                        <a:spcAft>
                          <a:spcPts val="0"/>
                        </a:spcAft>
                        <a:buClrTx/>
                        <a:buSzTx/>
                        <a:buFontTx/>
                        <a:buNone/>
                        <a:tabLst/>
                        <a:defRPr/>
                      </a:pPr>
                      <a:r>
                        <a:rPr lang="nb-NO" sz="1400" b="1" dirty="0" err="1">
                          <a:solidFill>
                            <a:schemeClr val="bg1"/>
                          </a:solidFill>
                        </a:rPr>
                        <a:t>Pillar</a:t>
                      </a:r>
                      <a:r>
                        <a:rPr lang="nb-NO" sz="1400" b="1" dirty="0">
                          <a:solidFill>
                            <a:schemeClr val="bg1"/>
                          </a:solidFill>
                        </a:rPr>
                        <a:t> 3</a:t>
                      </a:r>
                    </a:p>
                    <a:p>
                      <a:pPr marL="611505" marR="0" lvl="2" indent="0" algn="ctr" defTabSz="914400" rtl="0" eaLnBrk="1" fontAlgn="auto" latinLnBrk="0" hangingPunct="1">
                        <a:lnSpc>
                          <a:spcPct val="100000"/>
                        </a:lnSpc>
                        <a:spcBef>
                          <a:spcPts val="0"/>
                        </a:spcBef>
                        <a:spcAft>
                          <a:spcPts val="0"/>
                        </a:spcAft>
                        <a:buClrTx/>
                        <a:buSzTx/>
                        <a:buFontTx/>
                        <a:buNone/>
                        <a:tabLst/>
                        <a:defRPr/>
                      </a:pPr>
                      <a:r>
                        <a:rPr lang="nb-NO" sz="1400" b="1" dirty="0">
                          <a:solidFill>
                            <a:schemeClr val="bg1"/>
                          </a:solidFill>
                        </a:rPr>
                        <a:t>Innovative Europe</a:t>
                      </a:r>
                      <a:br>
                        <a:rPr lang="nb-NO" sz="1400" b="1" dirty="0">
                          <a:solidFill>
                            <a:srgbClr val="FFFFFF"/>
                          </a:solidFill>
                        </a:rPr>
                      </a:br>
                      <a:r>
                        <a:rPr lang="nb-NO" sz="1400" b="0" dirty="0">
                          <a:solidFill>
                            <a:schemeClr val="bg1"/>
                          </a:solidFill>
                        </a:rPr>
                        <a:t>(13,3 mrd. €)</a:t>
                      </a:r>
                    </a:p>
                  </a:txBody>
                  <a:tcPr marL="51435" marR="51435" marT="25718" marB="25718" anchor="ctr">
                    <a:solidFill>
                      <a:schemeClr val="tx2"/>
                    </a:solidFill>
                  </a:tcPr>
                </a:tc>
                <a:extLst>
                  <a:ext uri="{0D108BD9-81ED-4DB2-BD59-A6C34878D82A}">
                    <a16:rowId xmlns:a16="http://schemas.microsoft.com/office/drawing/2014/main" val="3001894338"/>
                  </a:ext>
                </a:extLst>
              </a:tr>
              <a:tr h="8879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spc="-5">
                          <a:solidFill>
                            <a:schemeClr val="tx1"/>
                          </a:solidFill>
                          <a:latin typeface="+mn-lt"/>
                          <a:cs typeface="Arial"/>
                        </a:rPr>
                        <a:t>European </a:t>
                      </a:r>
                      <a:r>
                        <a:rPr lang="en-GB" sz="1400" b="1">
                          <a:solidFill>
                            <a:schemeClr val="tx1"/>
                          </a:solidFill>
                          <a:latin typeface="+mn-lt"/>
                          <a:cs typeface="Arial"/>
                        </a:rPr>
                        <a:t>Research</a:t>
                      </a:r>
                      <a:r>
                        <a:rPr lang="en-GB" sz="1400" b="1" spc="-15">
                          <a:solidFill>
                            <a:schemeClr val="tx1"/>
                          </a:solidFill>
                          <a:latin typeface="+mn-lt"/>
                          <a:cs typeface="Arial"/>
                        </a:rPr>
                        <a:t> </a:t>
                      </a:r>
                      <a:r>
                        <a:rPr lang="en-GB" sz="1400" b="1" spc="-5">
                          <a:solidFill>
                            <a:schemeClr val="tx1"/>
                          </a:solidFill>
                          <a:latin typeface="+mn-lt"/>
                          <a:cs typeface="Arial"/>
                        </a:rPr>
                        <a:t>Council</a:t>
                      </a:r>
                      <a:endParaRPr lang="en-GB" sz="1400">
                        <a:solidFill>
                          <a:schemeClr val="tx1"/>
                        </a:solidFill>
                        <a:latin typeface="+mn-lt"/>
                        <a:cs typeface="Arial"/>
                      </a:endParaRPr>
                    </a:p>
                    <a:p>
                      <a:pPr marL="0" lvl="0" indent="0" algn="ctr">
                        <a:buFontTx/>
                        <a:buNone/>
                      </a:pPr>
                      <a:r>
                        <a:rPr lang="nb-NO" sz="1400" b="1" noProof="0">
                          <a:solidFill>
                            <a:schemeClr val="tx1"/>
                          </a:solidFill>
                          <a:latin typeface="+mn-lt"/>
                        </a:rPr>
                        <a:t>(ERC)</a:t>
                      </a:r>
                    </a:p>
                  </a:txBody>
                  <a:tcPr marL="51435" marR="51435" marT="25718" marB="101250" anchor="ctr">
                    <a:lnR w="12700" cap="flat" cmpd="sng" algn="ctr">
                      <a:solidFill>
                        <a:srgbClr val="4A697A"/>
                      </a:solidFill>
                      <a:prstDash val="solid"/>
                      <a:round/>
                      <a:headEnd type="none" w="med" len="med"/>
                      <a:tailEnd type="none" w="med" len="med"/>
                    </a:lnR>
                    <a:lnB w="12700" cap="flat" cmpd="sng" algn="ctr">
                      <a:solidFill>
                        <a:srgbClr val="4A697A"/>
                      </a:solidFill>
                      <a:prstDash val="solid"/>
                      <a:round/>
                      <a:headEnd type="none" w="med" len="med"/>
                      <a:tailEnd type="none" w="med" len="med"/>
                    </a:lnB>
                    <a:solidFill>
                      <a:srgbClr val="D9E9F2"/>
                    </a:solidFill>
                  </a:tcPr>
                </a:tc>
                <a:tc rowSpan="3">
                  <a:txBody>
                    <a:bodyPr/>
                    <a:lstStyle/>
                    <a:p>
                      <a:pPr marL="0" indent="0" algn="l">
                        <a:lnSpc>
                          <a:spcPct val="100000"/>
                        </a:lnSpc>
                        <a:spcBef>
                          <a:spcPts val="100"/>
                        </a:spcBef>
                        <a:spcAft>
                          <a:spcPts val="100"/>
                        </a:spcAft>
                        <a:buFont typeface="+mj-lt"/>
                        <a:buNone/>
                      </a:pPr>
                      <a:r>
                        <a:rPr lang="nb-NO" sz="1400" b="1" noProof="0" dirty="0">
                          <a:solidFill>
                            <a:schemeClr val="tx1"/>
                          </a:solidFill>
                          <a:latin typeface="+mn-lt"/>
                          <a:cs typeface="Calibri"/>
                        </a:rPr>
                        <a:t>Clusters</a:t>
                      </a:r>
                    </a:p>
                    <a:p>
                      <a:pPr marL="622300" indent="-342900" algn="l">
                        <a:lnSpc>
                          <a:spcPct val="100000"/>
                        </a:lnSpc>
                        <a:spcBef>
                          <a:spcPts val="335"/>
                        </a:spcBef>
                        <a:buFont typeface="+mj-lt"/>
                        <a:buAutoNum type="arabicPeriod"/>
                        <a:tabLst>
                          <a:tab pos="450215" algn="l"/>
                        </a:tabLst>
                      </a:pPr>
                      <a:r>
                        <a:rPr lang="en-GB" sz="1400" b="1" spc="-5" dirty="0">
                          <a:solidFill>
                            <a:schemeClr val="tx1"/>
                          </a:solidFill>
                          <a:latin typeface="+mn-lt"/>
                          <a:cs typeface="Calibri"/>
                        </a:rPr>
                        <a:t>Health</a:t>
                      </a:r>
                      <a:endParaRPr lang="en-GB" sz="1400" dirty="0">
                        <a:solidFill>
                          <a:schemeClr val="tx1"/>
                        </a:solidFill>
                        <a:latin typeface="+mn-lt"/>
                        <a:cs typeface="Calibri"/>
                      </a:endParaRPr>
                    </a:p>
                    <a:p>
                      <a:pPr marL="621665" marR="535305" indent="-342900" algn="l">
                        <a:lnSpc>
                          <a:spcPct val="100000"/>
                        </a:lnSpc>
                        <a:buFont typeface="+mj-lt"/>
                        <a:buAutoNum type="arabicPeriod"/>
                      </a:pPr>
                      <a:r>
                        <a:rPr lang="en-GB" sz="1400" b="1" dirty="0">
                          <a:solidFill>
                            <a:schemeClr val="tx1"/>
                          </a:solidFill>
                          <a:latin typeface="+mn-lt"/>
                          <a:cs typeface="Calibri"/>
                        </a:rPr>
                        <a:t>Culture, </a:t>
                      </a:r>
                      <a:r>
                        <a:rPr lang="en-GB" sz="1400" b="1" spc="-5" dirty="0">
                          <a:solidFill>
                            <a:schemeClr val="tx1"/>
                          </a:solidFill>
                          <a:latin typeface="+mn-lt"/>
                          <a:cs typeface="Calibri"/>
                        </a:rPr>
                        <a:t>Creativity</a:t>
                      </a:r>
                      <a:r>
                        <a:rPr lang="en-GB" sz="1400" b="1" spc="-114" dirty="0">
                          <a:solidFill>
                            <a:schemeClr val="tx1"/>
                          </a:solidFill>
                          <a:latin typeface="+mn-lt"/>
                          <a:cs typeface="Calibri"/>
                        </a:rPr>
                        <a:t> </a:t>
                      </a:r>
                      <a:r>
                        <a:rPr lang="en-GB" sz="1400" b="1" dirty="0">
                          <a:solidFill>
                            <a:schemeClr val="tx1"/>
                          </a:solidFill>
                          <a:latin typeface="+mn-lt"/>
                          <a:cs typeface="Calibri"/>
                        </a:rPr>
                        <a:t>and  </a:t>
                      </a:r>
                      <a:r>
                        <a:rPr lang="en-GB" sz="1400" b="1" spc="-5" dirty="0">
                          <a:solidFill>
                            <a:schemeClr val="tx1"/>
                          </a:solidFill>
                          <a:latin typeface="+mn-lt"/>
                          <a:cs typeface="Calibri"/>
                        </a:rPr>
                        <a:t>Inclusive</a:t>
                      </a:r>
                      <a:r>
                        <a:rPr lang="en-GB" sz="1400" b="1" spc="-25" dirty="0">
                          <a:solidFill>
                            <a:schemeClr val="tx1"/>
                          </a:solidFill>
                          <a:latin typeface="+mn-lt"/>
                          <a:cs typeface="Calibri"/>
                        </a:rPr>
                        <a:t> </a:t>
                      </a:r>
                      <a:r>
                        <a:rPr lang="en-GB" sz="1400" b="1" dirty="0">
                          <a:solidFill>
                            <a:schemeClr val="tx1"/>
                          </a:solidFill>
                          <a:latin typeface="+mn-lt"/>
                          <a:cs typeface="Calibri"/>
                        </a:rPr>
                        <a:t>Society</a:t>
                      </a:r>
                      <a:endParaRPr lang="en-GB" sz="1400" dirty="0">
                        <a:solidFill>
                          <a:schemeClr val="tx1"/>
                        </a:solidFill>
                        <a:latin typeface="+mn-lt"/>
                        <a:cs typeface="Calibri"/>
                      </a:endParaRPr>
                    </a:p>
                    <a:p>
                      <a:pPr marL="622300" indent="-342900" algn="l">
                        <a:lnSpc>
                          <a:spcPct val="100000"/>
                        </a:lnSpc>
                        <a:buFont typeface="+mj-lt"/>
                        <a:buAutoNum type="arabicPeriod"/>
                        <a:tabLst>
                          <a:tab pos="450215" algn="l"/>
                        </a:tabLst>
                      </a:pPr>
                      <a:r>
                        <a:rPr lang="en-GB" sz="1400" b="1" spc="-5" dirty="0">
                          <a:solidFill>
                            <a:schemeClr val="tx1"/>
                          </a:solidFill>
                          <a:latin typeface="+mn-lt"/>
                          <a:cs typeface="Calibri"/>
                        </a:rPr>
                        <a:t>Civil </a:t>
                      </a:r>
                      <a:r>
                        <a:rPr lang="en-GB" sz="1400" b="1" dirty="0">
                          <a:solidFill>
                            <a:schemeClr val="tx1"/>
                          </a:solidFill>
                          <a:latin typeface="+mn-lt"/>
                          <a:cs typeface="Calibri"/>
                        </a:rPr>
                        <a:t>Security for</a:t>
                      </a:r>
                      <a:r>
                        <a:rPr lang="en-GB" sz="1400" b="1" spc="-80" dirty="0">
                          <a:solidFill>
                            <a:schemeClr val="tx1"/>
                          </a:solidFill>
                          <a:latin typeface="+mn-lt"/>
                          <a:cs typeface="Calibri"/>
                        </a:rPr>
                        <a:t> </a:t>
                      </a:r>
                      <a:r>
                        <a:rPr lang="en-GB" sz="1400" b="1" dirty="0">
                          <a:solidFill>
                            <a:schemeClr val="tx1"/>
                          </a:solidFill>
                          <a:latin typeface="+mn-lt"/>
                          <a:cs typeface="Calibri"/>
                        </a:rPr>
                        <a:t>Society</a:t>
                      </a:r>
                      <a:endParaRPr lang="en-GB" sz="1400" dirty="0">
                        <a:solidFill>
                          <a:schemeClr val="tx1"/>
                        </a:solidFill>
                        <a:latin typeface="+mn-lt"/>
                        <a:cs typeface="Calibri"/>
                      </a:endParaRPr>
                    </a:p>
                    <a:p>
                      <a:pPr marL="622300" indent="-342900" algn="l">
                        <a:lnSpc>
                          <a:spcPct val="100000"/>
                        </a:lnSpc>
                        <a:buFont typeface="+mj-lt"/>
                        <a:buAutoNum type="arabicPeriod"/>
                        <a:tabLst>
                          <a:tab pos="450215" algn="l"/>
                        </a:tabLst>
                      </a:pPr>
                      <a:r>
                        <a:rPr lang="en-GB" sz="1400" b="1" dirty="0">
                          <a:solidFill>
                            <a:schemeClr val="tx1"/>
                          </a:solidFill>
                          <a:latin typeface="+mn-lt"/>
                          <a:cs typeface="Calibri"/>
                        </a:rPr>
                        <a:t>Digital, Industry and</a:t>
                      </a:r>
                      <a:r>
                        <a:rPr lang="en-GB" sz="1400" b="1" spc="-110" dirty="0">
                          <a:solidFill>
                            <a:schemeClr val="tx1"/>
                          </a:solidFill>
                          <a:latin typeface="+mn-lt"/>
                          <a:cs typeface="Calibri"/>
                        </a:rPr>
                        <a:t> </a:t>
                      </a:r>
                      <a:r>
                        <a:rPr lang="en-GB" sz="1400" b="1" dirty="0">
                          <a:solidFill>
                            <a:schemeClr val="tx1"/>
                          </a:solidFill>
                          <a:latin typeface="+mn-lt"/>
                          <a:cs typeface="Calibri"/>
                        </a:rPr>
                        <a:t>Space</a:t>
                      </a:r>
                      <a:endParaRPr lang="en-GB" sz="1400" dirty="0">
                        <a:solidFill>
                          <a:schemeClr val="tx1"/>
                        </a:solidFill>
                        <a:latin typeface="+mn-lt"/>
                        <a:cs typeface="Calibri"/>
                      </a:endParaRPr>
                    </a:p>
                    <a:p>
                      <a:pPr marL="622300" indent="-342900" algn="l">
                        <a:lnSpc>
                          <a:spcPct val="100000"/>
                        </a:lnSpc>
                        <a:buFont typeface="+mj-lt"/>
                        <a:buAutoNum type="arabicPeriod"/>
                        <a:tabLst>
                          <a:tab pos="450215" algn="l"/>
                        </a:tabLst>
                      </a:pPr>
                      <a:r>
                        <a:rPr lang="en-GB" sz="1400" b="1" dirty="0">
                          <a:solidFill>
                            <a:schemeClr val="tx1"/>
                          </a:solidFill>
                          <a:latin typeface="+mn-lt"/>
                          <a:cs typeface="Calibri"/>
                        </a:rPr>
                        <a:t>Climate, Energy and</a:t>
                      </a:r>
                      <a:r>
                        <a:rPr lang="en-GB" sz="1400" b="1" spc="-90" dirty="0">
                          <a:solidFill>
                            <a:schemeClr val="tx1"/>
                          </a:solidFill>
                          <a:latin typeface="+mn-lt"/>
                          <a:cs typeface="Calibri"/>
                        </a:rPr>
                        <a:t> </a:t>
                      </a:r>
                      <a:r>
                        <a:rPr lang="en-GB" sz="1400" b="1" spc="-5" dirty="0">
                          <a:solidFill>
                            <a:schemeClr val="tx1"/>
                          </a:solidFill>
                          <a:latin typeface="+mn-lt"/>
                          <a:cs typeface="Calibri"/>
                        </a:rPr>
                        <a:t>Mobility</a:t>
                      </a:r>
                      <a:endParaRPr lang="en-GB" sz="1400" dirty="0">
                        <a:solidFill>
                          <a:schemeClr val="tx1"/>
                        </a:solidFill>
                        <a:latin typeface="+mn-lt"/>
                        <a:cs typeface="Calibri"/>
                      </a:endParaRPr>
                    </a:p>
                    <a:p>
                      <a:pPr marL="621665" marR="198755" indent="-342900" algn="l">
                        <a:lnSpc>
                          <a:spcPct val="100000"/>
                        </a:lnSpc>
                        <a:buFont typeface="+mj-lt"/>
                        <a:buAutoNum type="arabicPeriod"/>
                      </a:pPr>
                      <a:r>
                        <a:rPr lang="en-GB" sz="1400" b="1" spc="-5" dirty="0">
                          <a:solidFill>
                            <a:schemeClr val="tx1"/>
                          </a:solidFill>
                          <a:latin typeface="+mn-lt"/>
                          <a:cs typeface="Calibri"/>
                        </a:rPr>
                        <a:t>Food, Bioeconomy, </a:t>
                      </a:r>
                      <a:r>
                        <a:rPr lang="en-GB" sz="1400" b="1" dirty="0">
                          <a:solidFill>
                            <a:schemeClr val="tx1"/>
                          </a:solidFill>
                          <a:latin typeface="+mn-lt"/>
                          <a:cs typeface="Calibri"/>
                        </a:rPr>
                        <a:t>Natural  </a:t>
                      </a:r>
                      <a:r>
                        <a:rPr lang="en-GB" sz="1400" b="1" spc="-5" dirty="0">
                          <a:solidFill>
                            <a:schemeClr val="tx1"/>
                          </a:solidFill>
                          <a:latin typeface="+mn-lt"/>
                          <a:cs typeface="Calibri"/>
                        </a:rPr>
                        <a:t>Resources, Agriculture </a:t>
                      </a:r>
                      <a:r>
                        <a:rPr lang="en-GB" sz="1400" b="1" dirty="0">
                          <a:solidFill>
                            <a:schemeClr val="tx1"/>
                          </a:solidFill>
                          <a:latin typeface="+mn-lt"/>
                          <a:cs typeface="Calibri"/>
                        </a:rPr>
                        <a:t>and  </a:t>
                      </a:r>
                      <a:r>
                        <a:rPr lang="en-GB" sz="1400" b="1" spc="-5" dirty="0">
                          <a:solidFill>
                            <a:schemeClr val="tx1"/>
                          </a:solidFill>
                          <a:latin typeface="+mn-lt"/>
                          <a:cs typeface="Calibri"/>
                        </a:rPr>
                        <a:t>Environment</a:t>
                      </a:r>
                      <a:endParaRPr lang="en-GB" sz="1400" dirty="0">
                        <a:solidFill>
                          <a:schemeClr val="tx1"/>
                        </a:solidFill>
                        <a:latin typeface="+mn-lt"/>
                        <a:cs typeface="Calibri"/>
                      </a:endParaRPr>
                    </a:p>
                    <a:p>
                      <a:pPr marL="0" marR="0" lvl="0" indent="0" algn="ctr" defTabSz="914400" rtl="0" eaLnBrk="1" fontAlgn="auto" latinLnBrk="0" hangingPunct="1">
                        <a:lnSpc>
                          <a:spcPct val="100000"/>
                        </a:lnSpc>
                        <a:spcBef>
                          <a:spcPts val="100"/>
                        </a:spcBef>
                        <a:spcAft>
                          <a:spcPts val="100"/>
                        </a:spcAft>
                        <a:buClrTx/>
                        <a:buSzTx/>
                        <a:buFont typeface="+mj-lt"/>
                        <a:buNone/>
                        <a:tabLst/>
                        <a:defRPr/>
                      </a:pPr>
                      <a:endParaRPr lang="en-GB" sz="1400" b="1" dirty="0">
                        <a:solidFill>
                          <a:schemeClr val="tx1"/>
                        </a:solidFill>
                        <a:latin typeface="+mn-lt"/>
                        <a:cs typeface="Arial"/>
                      </a:endParaRPr>
                    </a:p>
                    <a:p>
                      <a:pPr marL="0" marR="0" lvl="0" indent="0" algn="l" rtl="0" eaLnBrk="1" fontAlgn="auto" latinLnBrk="0" hangingPunct="1">
                        <a:lnSpc>
                          <a:spcPct val="100000"/>
                        </a:lnSpc>
                        <a:spcBef>
                          <a:spcPts val="100"/>
                        </a:spcBef>
                        <a:spcAft>
                          <a:spcPts val="100"/>
                        </a:spcAft>
                        <a:buClrTx/>
                        <a:buSzTx/>
                        <a:buFont typeface="+mj-lt"/>
                        <a:buNone/>
                      </a:pPr>
                      <a:r>
                        <a:rPr lang="en-GB" sz="1400" b="1" dirty="0">
                          <a:solidFill>
                            <a:schemeClr val="tx1"/>
                          </a:solidFill>
                          <a:latin typeface="+mn-lt"/>
                          <a:cs typeface="Arial"/>
                        </a:rPr>
                        <a:t>                Joint </a:t>
                      </a:r>
                      <a:r>
                        <a:rPr lang="en-GB" sz="1400" b="1" spc="-5" dirty="0">
                          <a:solidFill>
                            <a:schemeClr val="tx1"/>
                          </a:solidFill>
                          <a:latin typeface="+mn-lt"/>
                          <a:cs typeface="Arial"/>
                        </a:rPr>
                        <a:t>Research</a:t>
                      </a:r>
                      <a:r>
                        <a:rPr lang="en-GB" sz="1400" b="1" spc="-35" dirty="0">
                          <a:solidFill>
                            <a:schemeClr val="tx1"/>
                          </a:solidFill>
                          <a:latin typeface="+mn-lt"/>
                          <a:cs typeface="Arial"/>
                        </a:rPr>
                        <a:t> </a:t>
                      </a:r>
                      <a:r>
                        <a:rPr lang="en-GB" sz="1400" b="1" spc="-5" dirty="0">
                          <a:solidFill>
                            <a:schemeClr val="tx1"/>
                          </a:solidFill>
                          <a:latin typeface="+mn-lt"/>
                          <a:cs typeface="Arial"/>
                        </a:rPr>
                        <a:t>Centre - &gt; Partnerships for all Clusters</a:t>
                      </a:r>
                      <a:endParaRPr lang="en-GB" sz="1400" dirty="0">
                        <a:solidFill>
                          <a:schemeClr val="tx1"/>
                        </a:solidFill>
                        <a:latin typeface="+mn-lt"/>
                        <a:cs typeface="Arial"/>
                      </a:endParaRPr>
                    </a:p>
                    <a:p>
                      <a:pPr marL="0" indent="0" algn="ctr">
                        <a:lnSpc>
                          <a:spcPct val="100000"/>
                        </a:lnSpc>
                        <a:spcBef>
                          <a:spcPts val="100"/>
                        </a:spcBef>
                        <a:spcAft>
                          <a:spcPts val="100"/>
                        </a:spcAft>
                        <a:buFont typeface="+mj-lt"/>
                        <a:buNone/>
                      </a:pPr>
                      <a:endParaRPr lang="nb-NO" sz="1400" b="1" noProof="0" dirty="0">
                        <a:solidFill>
                          <a:schemeClr val="tx1"/>
                        </a:solidFill>
                        <a:latin typeface="+mn-lt"/>
                        <a:cs typeface="Calibri" panose="020F0502020204030204" pitchFamily="34" charset="0"/>
                      </a:endParaRPr>
                    </a:p>
                  </a:txBody>
                  <a:tcPr marL="51435" marR="51435" marT="25718" marB="101250" anchor="ctr">
                    <a:lnL w="12700" cap="flat" cmpd="sng" algn="ctr">
                      <a:solidFill>
                        <a:srgbClr val="4A697A"/>
                      </a:solidFill>
                      <a:prstDash val="solid"/>
                      <a:round/>
                      <a:headEnd type="none" w="med" len="med"/>
                      <a:tailEnd type="none" w="med" len="med"/>
                    </a:lnL>
                    <a:lnR w="12700" cap="flat" cmpd="sng" algn="ctr">
                      <a:solidFill>
                        <a:srgbClr val="4A697A"/>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D9E9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spc="-5">
                          <a:solidFill>
                            <a:schemeClr val="tx1"/>
                          </a:solidFill>
                          <a:latin typeface="+mn-lt"/>
                          <a:cs typeface="Arial"/>
                        </a:rPr>
                        <a:t>European </a:t>
                      </a:r>
                      <a:r>
                        <a:rPr lang="en-GB" sz="1400" b="1">
                          <a:solidFill>
                            <a:schemeClr val="tx1"/>
                          </a:solidFill>
                          <a:latin typeface="+mn-lt"/>
                          <a:cs typeface="Arial"/>
                        </a:rPr>
                        <a:t>Innovation</a:t>
                      </a:r>
                      <a:r>
                        <a:rPr lang="en-GB" sz="1400" b="1" spc="-30">
                          <a:solidFill>
                            <a:schemeClr val="tx1"/>
                          </a:solidFill>
                          <a:latin typeface="+mn-lt"/>
                          <a:cs typeface="Arial"/>
                        </a:rPr>
                        <a:t> </a:t>
                      </a:r>
                      <a:r>
                        <a:rPr lang="en-GB" sz="1400" b="1" spc="-5">
                          <a:solidFill>
                            <a:schemeClr val="tx1"/>
                          </a:solidFill>
                          <a:latin typeface="+mn-lt"/>
                          <a:cs typeface="Arial"/>
                        </a:rPr>
                        <a:t>Council</a:t>
                      </a:r>
                      <a:endParaRPr lang="en-GB" sz="1400">
                        <a:solidFill>
                          <a:schemeClr val="tx1"/>
                        </a:solidFill>
                        <a:latin typeface="+mn-lt"/>
                        <a:cs typeface="Arial"/>
                      </a:endParaRPr>
                    </a:p>
                    <a:p>
                      <a:pPr marL="0" indent="0" algn="ctr">
                        <a:buFontTx/>
                        <a:buNone/>
                      </a:pPr>
                      <a:r>
                        <a:rPr lang="nb-NO" sz="1400" b="1" noProof="0">
                          <a:solidFill>
                            <a:schemeClr val="tx1"/>
                          </a:solidFill>
                          <a:latin typeface="+mn-lt"/>
                        </a:rPr>
                        <a:t>(EIC)</a:t>
                      </a:r>
                    </a:p>
                  </a:txBody>
                  <a:tcPr marL="51435" marR="51435" marT="25718" marB="101250" anchor="ctr">
                    <a:lnL w="12700" cap="flat" cmpd="sng" algn="ctr">
                      <a:solidFill>
                        <a:srgbClr val="4A697A"/>
                      </a:solidFill>
                      <a:prstDash val="solid"/>
                      <a:round/>
                      <a:headEnd type="none" w="med" len="med"/>
                      <a:tailEnd type="none" w="med" len="med"/>
                    </a:lnL>
                    <a:lnB w="12700" cap="flat" cmpd="sng" algn="ctr">
                      <a:solidFill>
                        <a:srgbClr val="4A697A"/>
                      </a:solidFill>
                      <a:prstDash val="solid"/>
                      <a:round/>
                      <a:headEnd type="none" w="med" len="med"/>
                      <a:tailEnd type="none" w="med" len="med"/>
                    </a:lnB>
                    <a:solidFill>
                      <a:srgbClr val="D9E9F2"/>
                    </a:solidFill>
                  </a:tcPr>
                </a:tc>
                <a:extLst>
                  <a:ext uri="{0D108BD9-81ED-4DB2-BD59-A6C34878D82A}">
                    <a16:rowId xmlns:a16="http://schemas.microsoft.com/office/drawing/2014/main" val="85621729"/>
                  </a:ext>
                </a:extLst>
              </a:tr>
              <a:tr h="1029217">
                <a:tc>
                  <a:txBody>
                    <a:bodyPr/>
                    <a:lstStyle/>
                    <a:p>
                      <a:pPr marL="0" lvl="0" indent="0" algn="ctr">
                        <a:buFontTx/>
                        <a:buNone/>
                      </a:pPr>
                      <a:r>
                        <a:rPr lang="nb-NO" sz="1400" b="1" noProof="0">
                          <a:solidFill>
                            <a:schemeClr val="tx1"/>
                          </a:solidFill>
                          <a:latin typeface="+mn-lt"/>
                        </a:rPr>
                        <a:t>Marie </a:t>
                      </a:r>
                      <a:r>
                        <a:rPr lang="nb-NO" sz="1400" b="1" noProof="0" err="1">
                          <a:solidFill>
                            <a:schemeClr val="tx1"/>
                          </a:solidFill>
                          <a:latin typeface="+mn-lt"/>
                        </a:rPr>
                        <a:t>Skłodowska</a:t>
                      </a:r>
                      <a:r>
                        <a:rPr lang="nb-NO" sz="1400" b="1" noProof="0">
                          <a:solidFill>
                            <a:schemeClr val="tx1"/>
                          </a:solidFill>
                          <a:latin typeface="+mn-lt"/>
                        </a:rPr>
                        <a:t>-Curie </a:t>
                      </a:r>
                      <a:br>
                        <a:rPr lang="nb-NO" sz="1400" b="1" noProof="0">
                          <a:solidFill>
                            <a:srgbClr val="081319"/>
                          </a:solidFill>
                          <a:latin typeface="+mn-lt"/>
                        </a:rPr>
                      </a:br>
                      <a:r>
                        <a:rPr lang="nb-NO" sz="1400" b="1" noProof="0" err="1">
                          <a:solidFill>
                            <a:schemeClr val="tx1"/>
                          </a:solidFill>
                          <a:latin typeface="+mn-lt"/>
                        </a:rPr>
                        <a:t>Actions</a:t>
                      </a:r>
                      <a:r>
                        <a:rPr lang="nb-NO" sz="1400" b="1" noProof="0">
                          <a:solidFill>
                            <a:schemeClr val="tx1"/>
                          </a:solidFill>
                          <a:latin typeface="+mn-lt"/>
                        </a:rPr>
                        <a:t> (MSCA)</a:t>
                      </a:r>
                    </a:p>
                  </a:txBody>
                  <a:tcPr marL="51435" marR="51435" marT="25718" marB="101250" anchor="ctr">
                    <a:lnR w="12700" cap="flat" cmpd="sng" algn="ctr">
                      <a:solidFill>
                        <a:srgbClr val="4A697A"/>
                      </a:solidFill>
                      <a:prstDash val="solid"/>
                      <a:round/>
                      <a:headEnd type="none" w="med" len="med"/>
                      <a:tailEnd type="none" w="med" len="med"/>
                    </a:lnR>
                    <a:lnT w="12700" cap="flat" cmpd="sng" algn="ctr">
                      <a:solidFill>
                        <a:srgbClr val="4A697A"/>
                      </a:solidFill>
                      <a:prstDash val="solid"/>
                      <a:round/>
                      <a:headEnd type="none" w="med" len="med"/>
                      <a:tailEnd type="none" w="med" len="med"/>
                    </a:lnT>
                    <a:lnB w="12700" cap="flat" cmpd="sng" algn="ctr">
                      <a:solidFill>
                        <a:srgbClr val="4A697A"/>
                      </a:solidFill>
                      <a:prstDash val="solid"/>
                      <a:round/>
                      <a:headEnd type="none" w="med" len="med"/>
                      <a:tailEnd type="none" w="med" len="med"/>
                    </a:lnB>
                    <a:solidFill>
                      <a:srgbClr val="D9E9F2"/>
                    </a:solidFill>
                  </a:tcPr>
                </a:tc>
                <a:tc vMerge="1">
                  <a:txBody>
                    <a:bodyPr/>
                    <a:lstStyle/>
                    <a:p>
                      <a:endParaRPr lang="en-GB"/>
                    </a:p>
                  </a:txBody>
                  <a:tcPr/>
                </a:tc>
                <a:tc>
                  <a:txBody>
                    <a:bodyPr/>
                    <a:lstStyle/>
                    <a:p>
                      <a:pPr marL="715010" marR="407670" indent="-295910" algn="ctr">
                        <a:lnSpc>
                          <a:spcPct val="100000"/>
                        </a:lnSpc>
                        <a:spcBef>
                          <a:spcPts val="335"/>
                        </a:spcBef>
                      </a:pPr>
                      <a:r>
                        <a:rPr lang="en-GB" sz="1400" b="1" spc="-5">
                          <a:solidFill>
                            <a:schemeClr val="tx1"/>
                          </a:solidFill>
                          <a:latin typeface="+mn-lt"/>
                          <a:cs typeface="Arial"/>
                        </a:rPr>
                        <a:t>European</a:t>
                      </a:r>
                      <a:r>
                        <a:rPr lang="en-GB" sz="1400" b="1" spc="-55">
                          <a:solidFill>
                            <a:schemeClr val="tx1"/>
                          </a:solidFill>
                          <a:latin typeface="+mn-lt"/>
                          <a:cs typeface="Arial"/>
                        </a:rPr>
                        <a:t> I</a:t>
                      </a:r>
                      <a:r>
                        <a:rPr lang="en-GB" sz="1400" b="1">
                          <a:solidFill>
                            <a:schemeClr val="tx1"/>
                          </a:solidFill>
                          <a:latin typeface="+mn-lt"/>
                          <a:cs typeface="Arial"/>
                        </a:rPr>
                        <a:t>nnovation  </a:t>
                      </a:r>
                      <a:endParaRPr lang="en-GB" sz="1400">
                        <a:solidFill>
                          <a:schemeClr val="tx1"/>
                        </a:solidFill>
                        <a:latin typeface="+mn-lt"/>
                        <a:cs typeface="Arial"/>
                      </a:endParaRPr>
                    </a:p>
                    <a:p>
                      <a:pPr marL="715010" marR="407670" lvl="0" indent="-295910" algn="ctr">
                        <a:lnSpc>
                          <a:spcPct val="100000"/>
                        </a:lnSpc>
                        <a:spcBef>
                          <a:spcPts val="335"/>
                        </a:spcBef>
                        <a:buNone/>
                      </a:pPr>
                      <a:r>
                        <a:rPr lang="en-GB" sz="1400" b="1">
                          <a:solidFill>
                            <a:schemeClr val="tx1"/>
                          </a:solidFill>
                          <a:latin typeface="+mn-lt"/>
                          <a:cs typeface="Arial"/>
                        </a:rPr>
                        <a:t>E</a:t>
                      </a:r>
                      <a:r>
                        <a:rPr lang="en-GB" sz="1400" b="1" spc="-5">
                          <a:solidFill>
                            <a:schemeClr val="tx1"/>
                          </a:solidFill>
                          <a:latin typeface="+mn-lt"/>
                          <a:cs typeface="Arial"/>
                        </a:rPr>
                        <a:t>cosystems (EIE)</a:t>
                      </a:r>
                      <a:endParaRPr lang="en-GB" sz="1400">
                        <a:solidFill>
                          <a:schemeClr val="tx1"/>
                        </a:solidFill>
                        <a:latin typeface="+mn-lt"/>
                        <a:cs typeface="Arial"/>
                      </a:endParaRPr>
                    </a:p>
                  </a:txBody>
                  <a:tcPr marL="51435" marR="51435" marT="25718" marB="101250" anchor="ctr">
                    <a:lnL w="12700" cap="flat" cmpd="sng" algn="ctr">
                      <a:solidFill>
                        <a:srgbClr val="4A697A"/>
                      </a:solidFill>
                      <a:prstDash val="solid"/>
                      <a:round/>
                      <a:headEnd type="none" w="med" len="med"/>
                      <a:tailEnd type="none" w="med" len="med"/>
                    </a:lnL>
                    <a:lnT w="12700" cap="flat" cmpd="sng" algn="ctr">
                      <a:solidFill>
                        <a:srgbClr val="4A697A"/>
                      </a:solidFill>
                      <a:prstDash val="solid"/>
                      <a:round/>
                      <a:headEnd type="none" w="med" len="med"/>
                      <a:tailEnd type="none" w="med" len="med"/>
                    </a:lnT>
                    <a:lnB w="12700" cap="flat" cmpd="sng" algn="ctr">
                      <a:solidFill>
                        <a:srgbClr val="4A697A"/>
                      </a:solidFill>
                      <a:prstDash val="solid"/>
                      <a:round/>
                      <a:headEnd type="none" w="med" len="med"/>
                      <a:tailEnd type="none" w="med" len="med"/>
                    </a:lnB>
                    <a:solidFill>
                      <a:srgbClr val="D9E9F2"/>
                    </a:solidFill>
                  </a:tcPr>
                </a:tc>
                <a:extLst>
                  <a:ext uri="{0D108BD9-81ED-4DB2-BD59-A6C34878D82A}">
                    <a16:rowId xmlns:a16="http://schemas.microsoft.com/office/drawing/2014/main" val="1957077863"/>
                  </a:ext>
                </a:extLst>
              </a:tr>
              <a:tr h="1758763">
                <a:tc>
                  <a:txBody>
                    <a:bodyPr/>
                    <a:lstStyle/>
                    <a:p>
                      <a:pPr marL="0" marR="0" lvl="0" indent="0" algn="ctr" rtl="0" eaLnBrk="1" fontAlgn="auto" latinLnBrk="0" hangingPunct="1">
                        <a:lnSpc>
                          <a:spcPct val="100000"/>
                        </a:lnSpc>
                        <a:spcBef>
                          <a:spcPts val="0"/>
                        </a:spcBef>
                        <a:spcAft>
                          <a:spcPts val="0"/>
                        </a:spcAft>
                        <a:buClrTx/>
                        <a:buSzTx/>
                        <a:buFontTx/>
                        <a:buNone/>
                      </a:pPr>
                      <a:r>
                        <a:rPr lang="en-GB" sz="1400" b="1" spc="-5">
                          <a:solidFill>
                            <a:schemeClr val="tx1"/>
                          </a:solidFill>
                          <a:latin typeface="+mn-lt"/>
                          <a:cs typeface="Arial"/>
                        </a:rPr>
                        <a:t>Research</a:t>
                      </a:r>
                      <a:r>
                        <a:rPr lang="en-GB" sz="1400" b="1">
                          <a:solidFill>
                            <a:schemeClr val="tx1"/>
                          </a:solidFill>
                          <a:latin typeface="+mn-lt"/>
                          <a:cs typeface="Arial"/>
                        </a:rPr>
                        <a:t> </a:t>
                      </a:r>
                      <a:endParaRPr lang="en-GB" sz="1400">
                        <a:solidFill>
                          <a:schemeClr val="tx1"/>
                        </a:solidFill>
                        <a:latin typeface="+mn-lt"/>
                        <a:cs typeface="Arial"/>
                      </a:endParaRPr>
                    </a:p>
                    <a:p>
                      <a:pPr marL="0" marR="0" lvl="0" indent="0" algn="ctr" defTabSz="914400">
                        <a:lnSpc>
                          <a:spcPct val="100000"/>
                        </a:lnSpc>
                        <a:spcBef>
                          <a:spcPts val="0"/>
                        </a:spcBef>
                        <a:spcAft>
                          <a:spcPts val="0"/>
                        </a:spcAft>
                        <a:buClrTx/>
                        <a:buSzTx/>
                        <a:buFontTx/>
                        <a:buNone/>
                        <a:tabLst/>
                        <a:defRPr/>
                      </a:pPr>
                      <a:r>
                        <a:rPr lang="en-GB" sz="1400" b="1" spc="-5">
                          <a:solidFill>
                            <a:schemeClr val="tx1"/>
                          </a:solidFill>
                          <a:latin typeface="+mn-lt"/>
                          <a:cs typeface="Arial"/>
                        </a:rPr>
                        <a:t>Infrastructures</a:t>
                      </a:r>
                      <a:endParaRPr lang="en-GB" sz="1400">
                        <a:solidFill>
                          <a:schemeClr val="tx1"/>
                        </a:solidFill>
                        <a:latin typeface="+mn-lt"/>
                        <a:cs typeface="Arial"/>
                      </a:endParaRPr>
                    </a:p>
                  </a:txBody>
                  <a:tcPr marL="51435" marR="51435" marT="25718" marB="101250" anchor="ctr">
                    <a:lnR w="12700" cap="flat" cmpd="sng" algn="ctr">
                      <a:solidFill>
                        <a:srgbClr val="4A697A"/>
                      </a:solidFill>
                      <a:prstDash val="solid"/>
                      <a:round/>
                      <a:headEnd type="none" w="med" len="med"/>
                      <a:tailEnd type="none" w="med" len="med"/>
                    </a:lnR>
                    <a:lnT w="12700" cap="flat" cmpd="sng" algn="ctr">
                      <a:solidFill>
                        <a:srgbClr val="4A697A"/>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E9F2"/>
                    </a:solidFill>
                  </a:tcPr>
                </a:tc>
                <a:tc vMerge="1">
                  <a:txBody>
                    <a:bodyPr/>
                    <a:lstStyle/>
                    <a:p>
                      <a:endParaRPr lang="en-GB"/>
                    </a:p>
                  </a:txBody>
                  <a:tcPr/>
                </a:tc>
                <a:tc>
                  <a:txBody>
                    <a:bodyPr/>
                    <a:lstStyle/>
                    <a:p>
                      <a:pPr marL="406400" marR="398780" algn="ctr">
                        <a:lnSpc>
                          <a:spcPct val="100000"/>
                        </a:lnSpc>
                        <a:spcBef>
                          <a:spcPts val="335"/>
                        </a:spcBef>
                      </a:pPr>
                      <a:r>
                        <a:rPr lang="en-GB" sz="1400" b="1" spc="-5">
                          <a:solidFill>
                            <a:schemeClr val="tx1"/>
                          </a:solidFill>
                          <a:latin typeface="+mn-lt"/>
                          <a:cs typeface="Arial"/>
                        </a:rPr>
                        <a:t>European </a:t>
                      </a:r>
                      <a:r>
                        <a:rPr lang="en-GB" sz="1400" b="1">
                          <a:solidFill>
                            <a:schemeClr val="tx1"/>
                          </a:solidFill>
                          <a:latin typeface="+mn-lt"/>
                          <a:cs typeface="Arial"/>
                        </a:rPr>
                        <a:t>Institute</a:t>
                      </a:r>
                      <a:r>
                        <a:rPr lang="en-GB" sz="1400" b="1" spc="-90">
                          <a:solidFill>
                            <a:schemeClr val="tx1"/>
                          </a:solidFill>
                          <a:latin typeface="+mn-lt"/>
                          <a:cs typeface="Arial"/>
                        </a:rPr>
                        <a:t> </a:t>
                      </a:r>
                      <a:r>
                        <a:rPr lang="en-GB" sz="1400" b="1">
                          <a:solidFill>
                            <a:schemeClr val="tx1"/>
                          </a:solidFill>
                          <a:latin typeface="+mn-lt"/>
                          <a:cs typeface="Arial"/>
                        </a:rPr>
                        <a:t>of  </a:t>
                      </a:r>
                      <a:r>
                        <a:rPr lang="en-GB" sz="1400" b="1" spc="-5">
                          <a:solidFill>
                            <a:schemeClr val="tx1"/>
                          </a:solidFill>
                          <a:latin typeface="+mn-lt"/>
                          <a:cs typeface="Arial"/>
                        </a:rPr>
                        <a:t>Innovation</a:t>
                      </a:r>
                      <a:endParaRPr lang="en-GB" sz="1400">
                        <a:solidFill>
                          <a:schemeClr val="tx1"/>
                        </a:solidFill>
                        <a:latin typeface="+mn-lt"/>
                        <a:cs typeface="Arial"/>
                      </a:endParaRPr>
                    </a:p>
                    <a:p>
                      <a:pPr marL="3175" algn="ctr">
                        <a:lnSpc>
                          <a:spcPct val="100000"/>
                        </a:lnSpc>
                      </a:pPr>
                      <a:r>
                        <a:rPr lang="en-GB" sz="1400" b="1" spc="-5">
                          <a:solidFill>
                            <a:schemeClr val="tx1"/>
                          </a:solidFill>
                          <a:latin typeface="+mn-lt"/>
                          <a:cs typeface="Arial"/>
                        </a:rPr>
                        <a:t>and Technology (EIT)</a:t>
                      </a:r>
                      <a:endParaRPr lang="en-GB" sz="1400">
                        <a:solidFill>
                          <a:schemeClr val="tx1"/>
                        </a:solidFill>
                        <a:latin typeface="+mn-lt"/>
                        <a:cs typeface="Arial"/>
                      </a:endParaRPr>
                    </a:p>
                  </a:txBody>
                  <a:tcPr marL="51435" marR="51435" marT="25718" marB="101250" anchor="ctr">
                    <a:lnL w="12700" cap="flat" cmpd="sng" algn="ctr">
                      <a:solidFill>
                        <a:srgbClr val="4A697A"/>
                      </a:solidFill>
                      <a:prstDash val="solid"/>
                      <a:round/>
                      <a:headEnd type="none" w="med" len="med"/>
                      <a:tailEnd type="none" w="med" len="med"/>
                    </a:lnL>
                    <a:lnT w="12700" cap="flat" cmpd="sng" algn="ctr">
                      <a:solidFill>
                        <a:srgbClr val="4A697A"/>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E9F2"/>
                    </a:solidFill>
                  </a:tcPr>
                </a:tc>
                <a:extLst>
                  <a:ext uri="{0D108BD9-81ED-4DB2-BD59-A6C34878D82A}">
                    <a16:rowId xmlns:a16="http://schemas.microsoft.com/office/drawing/2014/main" val="794348903"/>
                  </a:ext>
                </a:extLst>
              </a:tr>
              <a:tr h="57897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spc="-5" dirty="0">
                          <a:solidFill>
                            <a:srgbClr val="FFFFFF"/>
                          </a:solidFill>
                          <a:latin typeface="+mn-lt"/>
                          <a:cs typeface="Arial"/>
                        </a:rPr>
                        <a:t>Widening Participation and Strengthening the European </a:t>
                      </a:r>
                      <a:r>
                        <a:rPr lang="en-GB" sz="1400" b="1" dirty="0">
                          <a:solidFill>
                            <a:srgbClr val="FFFFFF"/>
                          </a:solidFill>
                          <a:latin typeface="+mn-lt"/>
                          <a:cs typeface="Arial"/>
                        </a:rPr>
                        <a:t>Research</a:t>
                      </a:r>
                      <a:r>
                        <a:rPr lang="en-GB" sz="1400" b="1" spc="-185" dirty="0">
                          <a:solidFill>
                            <a:srgbClr val="FFFFFF"/>
                          </a:solidFill>
                          <a:latin typeface="+mn-lt"/>
                          <a:cs typeface="Arial"/>
                        </a:rPr>
                        <a:t> </a:t>
                      </a:r>
                      <a:r>
                        <a:rPr lang="en-GB" sz="1400" b="1" spc="-10" dirty="0">
                          <a:solidFill>
                            <a:srgbClr val="FFFFFF"/>
                          </a:solidFill>
                          <a:latin typeface="+mn-lt"/>
                          <a:cs typeface="Arial"/>
                        </a:rPr>
                        <a:t>Area</a:t>
                      </a:r>
                      <a:endParaRPr lang="en-GB" sz="1400" dirty="0">
                        <a:latin typeface="+mn-lt"/>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b="0" noProof="0" dirty="0">
                          <a:solidFill>
                            <a:schemeClr val="bg1"/>
                          </a:solidFill>
                          <a:latin typeface="+mn-lt"/>
                        </a:rPr>
                        <a:t>(3,2 mrd. €)</a:t>
                      </a:r>
                      <a:endParaRPr kumimoji="0" lang="nb-NO" sz="1400" b="0" i="0" u="none" strike="noStrike" kern="1200" cap="none" spc="0" normalizeH="0" baseline="0" noProof="0" dirty="0">
                        <a:ln>
                          <a:noFill/>
                        </a:ln>
                        <a:solidFill>
                          <a:schemeClr val="bg1"/>
                        </a:solidFill>
                        <a:effectLst/>
                        <a:uLnTx/>
                        <a:uFillTx/>
                        <a:latin typeface="+mn-lt"/>
                        <a:ea typeface="+mn-ea"/>
                        <a:cs typeface="+mn-cs"/>
                      </a:endParaRPr>
                    </a:p>
                  </a:txBody>
                  <a:tcPr marL="51435" marR="51435" marT="25718" marB="25718" anchor="ctr">
                    <a:lnT w="12700" cap="flat" cmpd="sng" algn="ctr">
                      <a:solidFill>
                        <a:schemeClr val="bg1"/>
                      </a:solidFill>
                      <a:prstDash val="solid"/>
                      <a:round/>
                      <a:headEnd type="none" w="med" len="med"/>
                      <a:tailEnd type="none" w="med" len="med"/>
                    </a:lnT>
                    <a:solidFill>
                      <a:schemeClr val="tx2"/>
                    </a:solidFill>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3602811699"/>
                  </a:ext>
                </a:extLst>
              </a:tr>
              <a:tr h="676497">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mn-lt"/>
                          <a:cs typeface="Arial"/>
                        </a:rPr>
                        <a:t>Widening participation and spreading</a:t>
                      </a:r>
                      <a:r>
                        <a:rPr lang="en-GB" sz="1400" b="1" spc="-114" dirty="0">
                          <a:solidFill>
                            <a:schemeClr val="tx1"/>
                          </a:solidFill>
                          <a:latin typeface="+mn-lt"/>
                          <a:cs typeface="Arial"/>
                        </a:rPr>
                        <a:t> </a:t>
                      </a:r>
                      <a:r>
                        <a:rPr lang="en-GB" sz="1400" b="1" dirty="0">
                          <a:solidFill>
                            <a:schemeClr val="tx1"/>
                          </a:solidFill>
                          <a:latin typeface="+mn-lt"/>
                          <a:cs typeface="Arial"/>
                        </a:rPr>
                        <a:t>excellence</a:t>
                      </a:r>
                      <a:endParaRPr lang="en-GB" sz="1400" dirty="0">
                        <a:solidFill>
                          <a:schemeClr val="tx1"/>
                        </a:solidFill>
                        <a:latin typeface="+mn-lt"/>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mn-lt"/>
                          <a:cs typeface="Arial"/>
                        </a:rPr>
                        <a:t>Reforming and Enhancing the </a:t>
                      </a:r>
                      <a:r>
                        <a:rPr lang="en-GB" sz="1400" b="1" spc="-5" dirty="0">
                          <a:solidFill>
                            <a:schemeClr val="tx1"/>
                          </a:solidFill>
                          <a:latin typeface="+mn-lt"/>
                          <a:cs typeface="Arial"/>
                        </a:rPr>
                        <a:t>European R&amp;I</a:t>
                      </a:r>
                      <a:r>
                        <a:rPr lang="en-GB" sz="1400" b="1" spc="-75" dirty="0">
                          <a:solidFill>
                            <a:schemeClr val="tx1"/>
                          </a:solidFill>
                          <a:latin typeface="+mn-lt"/>
                          <a:cs typeface="Arial"/>
                        </a:rPr>
                        <a:t> </a:t>
                      </a:r>
                      <a:r>
                        <a:rPr lang="en-GB" sz="1400" b="1" spc="-5" dirty="0">
                          <a:solidFill>
                            <a:schemeClr val="tx1"/>
                          </a:solidFill>
                          <a:latin typeface="+mn-lt"/>
                          <a:cs typeface="Arial"/>
                        </a:rPr>
                        <a:t>system</a:t>
                      </a:r>
                      <a:endParaRPr lang="en-GB" sz="1400" dirty="0">
                        <a:solidFill>
                          <a:schemeClr val="tx1"/>
                        </a:solidFill>
                        <a:latin typeface="+mn-lt"/>
                        <a:cs typeface="Arial"/>
                      </a:endParaRPr>
                    </a:p>
                  </a:txBody>
                  <a:tcPr marL="51435" marR="51435" marT="25718" marB="25718" anchor="ctr">
                    <a:solidFill>
                      <a:srgbClr val="D9E9F2"/>
                    </a:solidFill>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2991146818"/>
                  </a:ext>
                </a:extLst>
              </a:tr>
            </a:tbl>
          </a:graphicData>
        </a:graphic>
      </p:graphicFrame>
      <p:sp>
        <p:nvSpPr>
          <p:cNvPr id="2" name="Rektangel 1">
            <a:extLst>
              <a:ext uri="{FF2B5EF4-FFF2-40B4-BE49-F238E27FC236}">
                <a16:creationId xmlns:a16="http://schemas.microsoft.com/office/drawing/2014/main" id="{34447D29-7FE7-7CF5-3710-41958FD5E768}"/>
              </a:ext>
            </a:extLst>
          </p:cNvPr>
          <p:cNvSpPr/>
          <p:nvPr/>
        </p:nvSpPr>
        <p:spPr>
          <a:xfrm>
            <a:off x="3291839" y="3601941"/>
            <a:ext cx="3419061" cy="222636"/>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ktangel 3">
            <a:extLst>
              <a:ext uri="{FF2B5EF4-FFF2-40B4-BE49-F238E27FC236}">
                <a16:creationId xmlns:a16="http://schemas.microsoft.com/office/drawing/2014/main" id="{BF9824B9-D88C-E94C-4A7B-FCB6F42F266D}"/>
              </a:ext>
            </a:extLst>
          </p:cNvPr>
          <p:cNvSpPr/>
          <p:nvPr/>
        </p:nvSpPr>
        <p:spPr>
          <a:xfrm>
            <a:off x="3749878" y="4454555"/>
            <a:ext cx="4009939" cy="343948"/>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kstSylinder 4">
            <a:extLst>
              <a:ext uri="{FF2B5EF4-FFF2-40B4-BE49-F238E27FC236}">
                <a16:creationId xmlns:a16="http://schemas.microsoft.com/office/drawing/2014/main" id="{8EB0278F-F435-615A-43BD-82FDA2C2A88A}"/>
              </a:ext>
            </a:extLst>
          </p:cNvPr>
          <p:cNvSpPr txBox="1"/>
          <p:nvPr/>
        </p:nvSpPr>
        <p:spPr>
          <a:xfrm rot="21305113">
            <a:off x="4633082" y="4874247"/>
            <a:ext cx="1914514" cy="369332"/>
          </a:xfrm>
          <a:prstGeom prst="rect">
            <a:avLst/>
          </a:prstGeom>
          <a:solidFill>
            <a:srgbClr val="92D050"/>
          </a:solidFill>
        </p:spPr>
        <p:txBody>
          <a:bodyPr wrap="square" rtlCol="0">
            <a:spAutoFit/>
          </a:bodyPr>
          <a:lstStyle/>
          <a:p>
            <a:r>
              <a:rPr lang="en-US" b="1" dirty="0"/>
              <a:t>ca. 50% of budget</a:t>
            </a:r>
            <a:endParaRPr lang="nb-NO" b="1" dirty="0"/>
          </a:p>
        </p:txBody>
      </p:sp>
      <p:cxnSp>
        <p:nvCxnSpPr>
          <p:cNvPr id="7" name="Rett linje 6">
            <a:extLst>
              <a:ext uri="{FF2B5EF4-FFF2-40B4-BE49-F238E27FC236}">
                <a16:creationId xmlns:a16="http://schemas.microsoft.com/office/drawing/2014/main" id="{C659AB31-A914-DD59-A1D0-C4855A7E4F60}"/>
              </a:ext>
            </a:extLst>
          </p:cNvPr>
          <p:cNvCxnSpPr/>
          <p:nvPr/>
        </p:nvCxnSpPr>
        <p:spPr>
          <a:xfrm>
            <a:off x="3291839" y="4295163"/>
            <a:ext cx="506359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963368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LEAN HYDROGEN PARTNERSHIP - Fundación Valenciaport">
            <a:extLst>
              <a:ext uri="{FF2B5EF4-FFF2-40B4-BE49-F238E27FC236}">
                <a16:creationId xmlns:a16="http://schemas.microsoft.com/office/drawing/2014/main" id="{52586AFB-002B-A102-07D4-6BA3B59964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4" y="144677"/>
            <a:ext cx="6648450" cy="38671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ell 9">
            <a:extLst>
              <a:ext uri="{FF2B5EF4-FFF2-40B4-BE49-F238E27FC236}">
                <a16:creationId xmlns:a16="http://schemas.microsoft.com/office/drawing/2014/main" id="{EDD2B048-5BB9-7B44-CA25-509279F71773}"/>
              </a:ext>
            </a:extLst>
          </p:cNvPr>
          <p:cNvGraphicFramePr>
            <a:graphicFrameLocks noGrp="1"/>
          </p:cNvGraphicFramePr>
          <p:nvPr>
            <p:extLst>
              <p:ext uri="{D42A27DB-BD31-4B8C-83A1-F6EECF244321}">
                <p14:modId xmlns:p14="http://schemas.microsoft.com/office/powerpoint/2010/main" val="2121933346"/>
              </p:ext>
            </p:extLst>
          </p:nvPr>
        </p:nvGraphicFramePr>
        <p:xfrm>
          <a:off x="2131963" y="4219662"/>
          <a:ext cx="7928071" cy="1571842"/>
        </p:xfrm>
        <a:graphic>
          <a:graphicData uri="http://schemas.openxmlformats.org/drawingml/2006/table">
            <a:tbl>
              <a:tblPr firstRow="1" firstCol="1" bandRow="1">
                <a:tableStyleId>{5C22544A-7EE6-4342-B048-85BDC9FD1C3A}</a:tableStyleId>
              </a:tblPr>
              <a:tblGrid>
                <a:gridCol w="2970485">
                  <a:extLst>
                    <a:ext uri="{9D8B030D-6E8A-4147-A177-3AD203B41FA5}">
                      <a16:colId xmlns:a16="http://schemas.microsoft.com/office/drawing/2014/main" val="2551060234"/>
                    </a:ext>
                  </a:extLst>
                </a:gridCol>
                <a:gridCol w="1054961">
                  <a:extLst>
                    <a:ext uri="{9D8B030D-6E8A-4147-A177-3AD203B41FA5}">
                      <a16:colId xmlns:a16="http://schemas.microsoft.com/office/drawing/2014/main" val="2091127753"/>
                    </a:ext>
                  </a:extLst>
                </a:gridCol>
                <a:gridCol w="1992795">
                  <a:extLst>
                    <a:ext uri="{9D8B030D-6E8A-4147-A177-3AD203B41FA5}">
                      <a16:colId xmlns:a16="http://schemas.microsoft.com/office/drawing/2014/main" val="930578054"/>
                    </a:ext>
                  </a:extLst>
                </a:gridCol>
                <a:gridCol w="1909830">
                  <a:extLst>
                    <a:ext uri="{9D8B030D-6E8A-4147-A177-3AD203B41FA5}">
                      <a16:colId xmlns:a16="http://schemas.microsoft.com/office/drawing/2014/main" val="2255580249"/>
                    </a:ext>
                  </a:extLst>
                </a:gridCol>
              </a:tblGrid>
              <a:tr h="1057231">
                <a:tc>
                  <a:txBody>
                    <a:bodyPr/>
                    <a:lstStyle/>
                    <a:p>
                      <a:pPr algn="ctr">
                        <a:lnSpc>
                          <a:spcPct val="115000"/>
                        </a:lnSpc>
                        <a:spcAft>
                          <a:spcPts val="600"/>
                        </a:spcAft>
                      </a:pPr>
                      <a:r>
                        <a:rPr lang="en-GB" sz="1600">
                          <a:effectLst/>
                        </a:rPr>
                        <a:t>Call Identifier</a:t>
                      </a:r>
                      <a:endParaRPr lang="nb-NO" sz="16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n-GB" sz="1600" dirty="0">
                          <a:effectLst/>
                        </a:rPr>
                        <a:t>Budget</a:t>
                      </a:r>
                      <a:endParaRPr lang="nb-NO" sz="1600" dirty="0">
                        <a:effectLst/>
                      </a:endParaRPr>
                    </a:p>
                    <a:p>
                      <a:pPr algn="ctr">
                        <a:lnSpc>
                          <a:spcPct val="115000"/>
                        </a:lnSpc>
                        <a:spcAft>
                          <a:spcPts val="600"/>
                        </a:spcAft>
                      </a:pPr>
                      <a:r>
                        <a:rPr lang="en-GB" sz="1600" dirty="0">
                          <a:effectLst/>
                        </a:rPr>
                        <a:t>(EUR mill)</a:t>
                      </a:r>
                      <a:endParaRPr lang="nb-NO"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n-GB" sz="1600" dirty="0">
                          <a:effectLst/>
                        </a:rPr>
                        <a:t>Publication</a:t>
                      </a:r>
                      <a:endParaRPr lang="nb-NO"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n-GB" sz="1600">
                          <a:effectLst/>
                        </a:rPr>
                        <a:t>Deadline</a:t>
                      </a:r>
                      <a:endParaRPr lang="nb-NO" sz="16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87010797"/>
                  </a:ext>
                </a:extLst>
              </a:tr>
              <a:tr h="514611">
                <a:tc>
                  <a:txBody>
                    <a:bodyPr/>
                    <a:lstStyle/>
                    <a:p>
                      <a:pPr algn="ctr">
                        <a:lnSpc>
                          <a:spcPct val="115000"/>
                        </a:lnSpc>
                        <a:spcAft>
                          <a:spcPts val="600"/>
                        </a:spcAft>
                      </a:pPr>
                      <a:r>
                        <a:rPr lang="en-GB" sz="1600">
                          <a:effectLst/>
                        </a:rPr>
                        <a:t>HORIZON-JTI-CLEANH2-2024-1</a:t>
                      </a:r>
                      <a:endParaRPr lang="nb-NO" sz="16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n-GB" sz="1600">
                          <a:effectLst/>
                        </a:rPr>
                        <a:t>113.5 </a:t>
                      </a:r>
                      <a:endParaRPr lang="nb-NO" sz="16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n-GB" sz="1600" dirty="0">
                          <a:effectLst/>
                        </a:rPr>
                        <a:t>17 January 2024</a:t>
                      </a:r>
                      <a:endParaRPr lang="nb-NO"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600"/>
                        </a:spcAft>
                      </a:pPr>
                      <a:r>
                        <a:rPr lang="en-GB" sz="1600" dirty="0">
                          <a:effectLst/>
                        </a:rPr>
                        <a:t>17 April 2024</a:t>
                      </a:r>
                      <a:endParaRPr lang="nb-NO"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9833850"/>
                  </a:ext>
                </a:extLst>
              </a:tr>
            </a:tbl>
          </a:graphicData>
        </a:graphic>
      </p:graphicFrame>
      <p:sp>
        <p:nvSpPr>
          <p:cNvPr id="11" name="Rectangle 8">
            <a:extLst>
              <a:ext uri="{FF2B5EF4-FFF2-40B4-BE49-F238E27FC236}">
                <a16:creationId xmlns:a16="http://schemas.microsoft.com/office/drawing/2014/main" id="{077D5E9C-13C4-3479-0ECD-8D1F04C76DFD}"/>
              </a:ext>
            </a:extLst>
          </p:cNvPr>
          <p:cNvSpPr>
            <a:spLocks noChangeArrowheads="1"/>
          </p:cNvSpPr>
          <p:nvPr/>
        </p:nvSpPr>
        <p:spPr bwMode="auto">
          <a:xfrm>
            <a:off x="2625471" y="489310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b-NO" altLang="nb-NO" sz="1800" b="0" i="0" u="none" strike="noStrike" cap="none" normalizeH="0" baseline="0">
                <a:ln>
                  <a:noFill/>
                </a:ln>
                <a:solidFill>
                  <a:schemeClr val="tx1"/>
                </a:solidFill>
                <a:effectLst/>
                <a:latin typeface="Arial" panose="020B0604020202020204" pitchFamily="34" charset="0"/>
              </a:rPr>
            </a:br>
            <a:endParaRPr kumimoji="0" lang="nb-NO" altLang="nb-NO" sz="1800" b="0" i="0" u="none" strike="noStrike" cap="none" normalizeH="0" baseline="0">
              <a:ln>
                <a:noFill/>
              </a:ln>
              <a:solidFill>
                <a:schemeClr val="tx1"/>
              </a:solidFill>
              <a:effectLst/>
              <a:latin typeface="Arial" panose="020B0604020202020204" pitchFamily="34" charset="0"/>
            </a:endParaRPr>
          </a:p>
        </p:txBody>
      </p:sp>
      <p:sp>
        <p:nvSpPr>
          <p:cNvPr id="12" name="Rectangle 9">
            <a:extLst>
              <a:ext uri="{FF2B5EF4-FFF2-40B4-BE49-F238E27FC236}">
                <a16:creationId xmlns:a16="http://schemas.microsoft.com/office/drawing/2014/main" id="{A3B1916A-36A5-7F77-604C-5D7482EB4A66}"/>
              </a:ext>
            </a:extLst>
          </p:cNvPr>
          <p:cNvSpPr>
            <a:spLocks noChangeArrowheads="1"/>
          </p:cNvSpPr>
          <p:nvPr/>
        </p:nvSpPr>
        <p:spPr bwMode="auto">
          <a:xfrm>
            <a:off x="4406646" y="4054908"/>
            <a:ext cx="4022725" cy="6350"/>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sp>
        <p:nvSpPr>
          <p:cNvPr id="2" name="TekstSylinder 1">
            <a:extLst>
              <a:ext uri="{FF2B5EF4-FFF2-40B4-BE49-F238E27FC236}">
                <a16:creationId xmlns:a16="http://schemas.microsoft.com/office/drawing/2014/main" id="{108FA39C-D75B-9426-C5CA-0C60741E03F0}"/>
              </a:ext>
            </a:extLst>
          </p:cNvPr>
          <p:cNvSpPr txBox="1"/>
          <p:nvPr/>
        </p:nvSpPr>
        <p:spPr>
          <a:xfrm>
            <a:off x="8816828" y="6343991"/>
            <a:ext cx="3271707" cy="369332"/>
          </a:xfrm>
          <a:prstGeom prst="rect">
            <a:avLst/>
          </a:prstGeom>
          <a:noFill/>
        </p:spPr>
        <p:txBody>
          <a:bodyPr wrap="square" rtlCol="0">
            <a:spAutoFit/>
          </a:bodyPr>
          <a:lstStyle/>
          <a:p>
            <a:r>
              <a:rPr lang="en-US" dirty="0"/>
              <a:t>*Note: calls are occurring yearly</a:t>
            </a:r>
            <a:endParaRPr lang="nb-NO" dirty="0"/>
          </a:p>
        </p:txBody>
      </p:sp>
    </p:spTree>
    <p:extLst>
      <p:ext uri="{BB962C8B-B14F-4D97-AF65-F5344CB8AC3E}">
        <p14:creationId xmlns:p14="http://schemas.microsoft.com/office/powerpoint/2010/main" val="238093564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a:extLst>
              <a:ext uri="{FF2B5EF4-FFF2-40B4-BE49-F238E27FC236}">
                <a16:creationId xmlns:a16="http://schemas.microsoft.com/office/drawing/2014/main" id="{6A78AE8F-E1CF-8C03-41EB-F8465213F56A}"/>
              </a:ext>
            </a:extLst>
          </p:cNvPr>
          <p:cNvGraphicFramePr>
            <a:graphicFrameLocks noGrp="1"/>
          </p:cNvGraphicFramePr>
          <p:nvPr>
            <p:extLst>
              <p:ext uri="{D42A27DB-BD31-4B8C-83A1-F6EECF244321}">
                <p14:modId xmlns:p14="http://schemas.microsoft.com/office/powerpoint/2010/main" val="1749976147"/>
              </p:ext>
            </p:extLst>
          </p:nvPr>
        </p:nvGraphicFramePr>
        <p:xfrm>
          <a:off x="490568" y="481330"/>
          <a:ext cx="3225800" cy="2261870"/>
        </p:xfrm>
        <a:graphic>
          <a:graphicData uri="http://schemas.openxmlformats.org/drawingml/2006/table">
            <a:tbl>
              <a:tblPr>
                <a:tableStyleId>{5C22544A-7EE6-4342-B048-85BDC9FD1C3A}</a:tableStyleId>
              </a:tblPr>
              <a:tblGrid>
                <a:gridCol w="1651000">
                  <a:extLst>
                    <a:ext uri="{9D8B030D-6E8A-4147-A177-3AD203B41FA5}">
                      <a16:colId xmlns:a16="http://schemas.microsoft.com/office/drawing/2014/main" val="712774066"/>
                    </a:ext>
                  </a:extLst>
                </a:gridCol>
                <a:gridCol w="1574800">
                  <a:extLst>
                    <a:ext uri="{9D8B030D-6E8A-4147-A177-3AD203B41FA5}">
                      <a16:colId xmlns:a16="http://schemas.microsoft.com/office/drawing/2014/main" val="2381971954"/>
                    </a:ext>
                  </a:extLst>
                </a:gridCol>
              </a:tblGrid>
              <a:tr h="361315">
                <a:tc>
                  <a:txBody>
                    <a:bodyPr/>
                    <a:lstStyle/>
                    <a:p>
                      <a:pPr algn="ctr" fontAlgn="ctr"/>
                      <a:r>
                        <a:rPr lang="nb-NO" sz="1400" u="none" strike="noStrike" dirty="0">
                          <a:effectLst/>
                        </a:rPr>
                        <a:t>RENEWABLE HYDROGEN</a:t>
                      </a:r>
                      <a:endParaRPr lang="nb-NO" sz="1400" b="0" i="0" u="none" strike="noStrike" dirty="0">
                        <a:solidFill>
                          <a:srgbClr val="000000"/>
                        </a:solidFill>
                        <a:effectLst/>
                        <a:latin typeface="Calibri" panose="020F0502020204030204" pitchFamily="34" charset="0"/>
                      </a:endParaRPr>
                    </a:p>
                  </a:txBody>
                  <a:tcPr marL="6350" marR="6350" marT="6350" marB="0" anchor="ctr">
                    <a:solidFill>
                      <a:schemeClr val="accent1">
                        <a:lumMod val="20000"/>
                        <a:lumOff val="80000"/>
                      </a:schemeClr>
                    </a:solidFill>
                  </a:tcPr>
                </a:tc>
                <a:tc>
                  <a:txBody>
                    <a:bodyPr/>
                    <a:lstStyle/>
                    <a:p>
                      <a:pPr algn="ctr" fontAlgn="ctr"/>
                      <a:r>
                        <a:rPr lang="nb-NO" sz="1400" u="none" strike="noStrike" dirty="0" err="1">
                          <a:effectLst/>
                        </a:rPr>
                        <a:t>Electrolysis</a:t>
                      </a:r>
                      <a:endParaRPr lang="nb-NO" sz="1400" b="0" i="0" u="none" strike="noStrike" dirty="0">
                        <a:solidFill>
                          <a:srgbClr val="000000"/>
                        </a:solidFill>
                        <a:effectLst/>
                        <a:latin typeface="Calibri" panose="020F0502020204030204" pitchFamily="34" charset="0"/>
                      </a:endParaRPr>
                    </a:p>
                  </a:txBody>
                  <a:tcPr marL="6350" marR="6350" marT="6350" marB="0" anchor="ctr">
                    <a:solidFill>
                      <a:schemeClr val="accent1">
                        <a:lumMod val="20000"/>
                        <a:lumOff val="80000"/>
                      </a:schemeClr>
                    </a:solidFill>
                  </a:tcPr>
                </a:tc>
                <a:extLst>
                  <a:ext uri="{0D108BD9-81ED-4DB2-BD59-A6C34878D82A}">
                    <a16:rowId xmlns:a16="http://schemas.microsoft.com/office/drawing/2014/main" val="2949554390"/>
                  </a:ext>
                </a:extLst>
              </a:tr>
              <a:tr h="457200">
                <a:tc>
                  <a:txBody>
                    <a:bodyPr/>
                    <a:lstStyle/>
                    <a:p>
                      <a:pPr algn="ctr" fontAlgn="ctr"/>
                      <a:r>
                        <a:rPr lang="nb-NO" sz="1400" u="none" strike="noStrike" dirty="0">
                          <a:effectLst/>
                        </a:rPr>
                        <a:t>RENEWABLE HYDROGEN</a:t>
                      </a:r>
                      <a:endParaRPr lang="nb-NO" sz="1400" b="0" i="0" u="none" strike="noStrike" dirty="0">
                        <a:solidFill>
                          <a:srgbClr val="000000"/>
                        </a:solidFill>
                        <a:effectLst/>
                        <a:latin typeface="Calibri" panose="020F0502020204030204" pitchFamily="34" charset="0"/>
                      </a:endParaRPr>
                    </a:p>
                  </a:txBody>
                  <a:tcPr marL="6350" marR="6350" marT="6350" marB="0" anchor="ctr">
                    <a:solidFill>
                      <a:schemeClr val="accent1">
                        <a:lumMod val="20000"/>
                        <a:lumOff val="80000"/>
                      </a:schemeClr>
                    </a:solidFill>
                  </a:tcPr>
                </a:tc>
                <a:tc>
                  <a:txBody>
                    <a:bodyPr/>
                    <a:lstStyle/>
                    <a:p>
                      <a:pPr algn="ctr" fontAlgn="ctr"/>
                      <a:r>
                        <a:rPr lang="nb-NO" sz="1400" u="none" strike="noStrike" dirty="0" err="1">
                          <a:effectLst/>
                        </a:rPr>
                        <a:t>Electrolysis</a:t>
                      </a:r>
                      <a:endParaRPr lang="nb-NO" sz="1400" b="0" i="0" u="none" strike="noStrike" dirty="0">
                        <a:solidFill>
                          <a:srgbClr val="000000"/>
                        </a:solidFill>
                        <a:effectLst/>
                        <a:latin typeface="Calibri" panose="020F0502020204030204" pitchFamily="34" charset="0"/>
                      </a:endParaRPr>
                    </a:p>
                  </a:txBody>
                  <a:tcPr marL="6350" marR="6350" marT="6350" marB="0" anchor="ctr">
                    <a:solidFill>
                      <a:schemeClr val="accent1">
                        <a:lumMod val="20000"/>
                        <a:lumOff val="80000"/>
                      </a:schemeClr>
                    </a:solidFill>
                  </a:tcPr>
                </a:tc>
                <a:extLst>
                  <a:ext uri="{0D108BD9-81ED-4DB2-BD59-A6C34878D82A}">
                    <a16:rowId xmlns:a16="http://schemas.microsoft.com/office/drawing/2014/main" val="1002456834"/>
                  </a:ext>
                </a:extLst>
              </a:tr>
              <a:tr h="457200">
                <a:tc>
                  <a:txBody>
                    <a:bodyPr/>
                    <a:lstStyle/>
                    <a:p>
                      <a:pPr algn="ctr" fontAlgn="ctr"/>
                      <a:r>
                        <a:rPr lang="nb-NO" sz="1400" u="none" strike="noStrike">
                          <a:effectLst/>
                        </a:rPr>
                        <a:t>RENEWABLE HYDROGEN</a:t>
                      </a:r>
                      <a:endParaRPr lang="nb-NO" sz="1400" b="0" i="0" u="none" strike="noStrike">
                        <a:solidFill>
                          <a:srgbClr val="000000"/>
                        </a:solidFill>
                        <a:effectLst/>
                        <a:latin typeface="Calibri" panose="020F0502020204030204" pitchFamily="34" charset="0"/>
                      </a:endParaRPr>
                    </a:p>
                  </a:txBody>
                  <a:tcPr marL="6350" marR="6350" marT="6350" marB="0" anchor="ctr">
                    <a:solidFill>
                      <a:schemeClr val="accent1">
                        <a:lumMod val="20000"/>
                        <a:lumOff val="80000"/>
                      </a:schemeClr>
                    </a:solidFill>
                  </a:tcPr>
                </a:tc>
                <a:tc>
                  <a:txBody>
                    <a:bodyPr/>
                    <a:lstStyle/>
                    <a:p>
                      <a:pPr algn="ctr" fontAlgn="ctr"/>
                      <a:r>
                        <a:rPr lang="nb-NO" sz="1400" u="none" strike="noStrike" dirty="0" err="1">
                          <a:effectLst/>
                        </a:rPr>
                        <a:t>Electrolysis</a:t>
                      </a:r>
                      <a:endParaRPr lang="nb-NO" sz="1400" b="0" i="0" u="none" strike="noStrike" dirty="0">
                        <a:solidFill>
                          <a:srgbClr val="000000"/>
                        </a:solidFill>
                        <a:effectLst/>
                        <a:latin typeface="Calibri" panose="020F0502020204030204" pitchFamily="34" charset="0"/>
                      </a:endParaRPr>
                    </a:p>
                  </a:txBody>
                  <a:tcPr marL="6350" marR="6350" marT="6350" marB="0" anchor="ctr">
                    <a:solidFill>
                      <a:schemeClr val="accent1">
                        <a:lumMod val="20000"/>
                        <a:lumOff val="80000"/>
                      </a:schemeClr>
                    </a:solidFill>
                  </a:tcPr>
                </a:tc>
                <a:extLst>
                  <a:ext uri="{0D108BD9-81ED-4DB2-BD59-A6C34878D82A}">
                    <a16:rowId xmlns:a16="http://schemas.microsoft.com/office/drawing/2014/main" val="4258478678"/>
                  </a:ext>
                </a:extLst>
              </a:tr>
              <a:tr h="457200">
                <a:tc>
                  <a:txBody>
                    <a:bodyPr/>
                    <a:lstStyle/>
                    <a:p>
                      <a:pPr algn="ctr" fontAlgn="ctr"/>
                      <a:r>
                        <a:rPr lang="nb-NO" sz="1400" u="none" strike="noStrike">
                          <a:effectLst/>
                        </a:rPr>
                        <a:t>RENEWABLE HYDROGEN</a:t>
                      </a:r>
                      <a:endParaRPr lang="nb-NO" sz="1400" b="0" i="0" u="none" strike="noStrike">
                        <a:solidFill>
                          <a:srgbClr val="000000"/>
                        </a:solidFill>
                        <a:effectLst/>
                        <a:latin typeface="Calibri" panose="020F0502020204030204" pitchFamily="34" charset="0"/>
                      </a:endParaRPr>
                    </a:p>
                  </a:txBody>
                  <a:tcPr marL="6350" marR="6350" marT="6350" marB="0" anchor="ctr">
                    <a:solidFill>
                      <a:schemeClr val="accent1">
                        <a:lumMod val="20000"/>
                        <a:lumOff val="80000"/>
                      </a:schemeClr>
                    </a:solidFill>
                  </a:tcPr>
                </a:tc>
                <a:tc>
                  <a:txBody>
                    <a:bodyPr/>
                    <a:lstStyle/>
                    <a:p>
                      <a:pPr algn="ctr" fontAlgn="ctr"/>
                      <a:r>
                        <a:rPr lang="nb-NO" sz="1400" u="none" strike="noStrike" dirty="0" err="1">
                          <a:effectLst/>
                        </a:rPr>
                        <a:t>Electrolysis</a:t>
                      </a:r>
                      <a:endParaRPr lang="nb-NO" sz="1400" b="0" i="0" u="none" strike="noStrike" dirty="0">
                        <a:solidFill>
                          <a:srgbClr val="000000"/>
                        </a:solidFill>
                        <a:effectLst/>
                        <a:latin typeface="Calibri" panose="020F0502020204030204" pitchFamily="34" charset="0"/>
                      </a:endParaRPr>
                    </a:p>
                  </a:txBody>
                  <a:tcPr marL="6350" marR="6350" marT="6350" marB="0" anchor="ctr">
                    <a:solidFill>
                      <a:schemeClr val="accent1">
                        <a:lumMod val="20000"/>
                        <a:lumOff val="80000"/>
                      </a:schemeClr>
                    </a:solidFill>
                  </a:tcPr>
                </a:tc>
                <a:extLst>
                  <a:ext uri="{0D108BD9-81ED-4DB2-BD59-A6C34878D82A}">
                    <a16:rowId xmlns:a16="http://schemas.microsoft.com/office/drawing/2014/main" val="4021632298"/>
                  </a:ext>
                </a:extLst>
              </a:tr>
              <a:tr h="457200">
                <a:tc>
                  <a:txBody>
                    <a:bodyPr/>
                    <a:lstStyle/>
                    <a:p>
                      <a:pPr algn="ctr" fontAlgn="ctr"/>
                      <a:r>
                        <a:rPr lang="nb-NO" sz="1400" u="none" strike="noStrike">
                          <a:effectLst/>
                        </a:rPr>
                        <a:t>RENEWABLE HYDROGEN</a:t>
                      </a:r>
                      <a:endParaRPr lang="nb-NO" sz="1400" b="0" i="0" u="none" strike="noStrike">
                        <a:solidFill>
                          <a:srgbClr val="000000"/>
                        </a:solidFill>
                        <a:effectLst/>
                        <a:latin typeface="Calibri" panose="020F0502020204030204" pitchFamily="34" charset="0"/>
                      </a:endParaRPr>
                    </a:p>
                  </a:txBody>
                  <a:tcPr marL="6350" marR="6350" marT="6350" marB="0" anchor="ctr">
                    <a:solidFill>
                      <a:schemeClr val="accent1">
                        <a:lumMod val="20000"/>
                        <a:lumOff val="80000"/>
                      </a:schemeClr>
                    </a:solidFill>
                  </a:tcPr>
                </a:tc>
                <a:tc>
                  <a:txBody>
                    <a:bodyPr/>
                    <a:lstStyle/>
                    <a:p>
                      <a:pPr algn="ctr" fontAlgn="ctr"/>
                      <a:r>
                        <a:rPr lang="nb-NO" sz="1400" u="none" strike="noStrike" dirty="0" err="1">
                          <a:effectLst/>
                        </a:rPr>
                        <a:t>Electrolysis</a:t>
                      </a:r>
                      <a:endParaRPr lang="nb-NO" sz="1400" b="0" i="0" u="none" strike="noStrike" dirty="0">
                        <a:solidFill>
                          <a:srgbClr val="000000"/>
                        </a:solidFill>
                        <a:effectLst/>
                        <a:latin typeface="Calibri" panose="020F0502020204030204" pitchFamily="34" charset="0"/>
                      </a:endParaRPr>
                    </a:p>
                  </a:txBody>
                  <a:tcPr marL="6350" marR="6350" marT="6350" marB="0" anchor="ctr">
                    <a:solidFill>
                      <a:schemeClr val="accent1">
                        <a:lumMod val="20000"/>
                        <a:lumOff val="80000"/>
                      </a:schemeClr>
                    </a:solidFill>
                  </a:tcPr>
                </a:tc>
                <a:extLst>
                  <a:ext uri="{0D108BD9-81ED-4DB2-BD59-A6C34878D82A}">
                    <a16:rowId xmlns:a16="http://schemas.microsoft.com/office/drawing/2014/main" val="3668958647"/>
                  </a:ext>
                </a:extLst>
              </a:tr>
            </a:tbl>
          </a:graphicData>
        </a:graphic>
      </p:graphicFrame>
      <p:graphicFrame>
        <p:nvGraphicFramePr>
          <p:cNvPr id="4" name="Tabell 3">
            <a:extLst>
              <a:ext uri="{FF2B5EF4-FFF2-40B4-BE49-F238E27FC236}">
                <a16:creationId xmlns:a16="http://schemas.microsoft.com/office/drawing/2014/main" id="{F05F5D3F-D1F0-6F0D-D272-7EE0D16BBA5E}"/>
              </a:ext>
            </a:extLst>
          </p:cNvPr>
          <p:cNvGraphicFramePr>
            <a:graphicFrameLocks noGrp="1"/>
          </p:cNvGraphicFramePr>
          <p:nvPr>
            <p:extLst>
              <p:ext uri="{D42A27DB-BD31-4B8C-83A1-F6EECF244321}">
                <p14:modId xmlns:p14="http://schemas.microsoft.com/office/powerpoint/2010/main" val="3469112747"/>
              </p:ext>
            </p:extLst>
          </p:nvPr>
        </p:nvGraphicFramePr>
        <p:xfrm>
          <a:off x="201932" y="3532189"/>
          <a:ext cx="4079998" cy="2265680"/>
        </p:xfrm>
        <a:graphic>
          <a:graphicData uri="http://schemas.openxmlformats.org/drawingml/2006/table">
            <a:tbl>
              <a:tblPr>
                <a:tableStyleId>{5C22544A-7EE6-4342-B048-85BDC9FD1C3A}</a:tableStyleId>
              </a:tblPr>
              <a:tblGrid>
                <a:gridCol w="1578571">
                  <a:extLst>
                    <a:ext uri="{9D8B030D-6E8A-4147-A177-3AD203B41FA5}">
                      <a16:colId xmlns:a16="http://schemas.microsoft.com/office/drawing/2014/main" val="3739025049"/>
                    </a:ext>
                  </a:extLst>
                </a:gridCol>
                <a:gridCol w="2501427">
                  <a:extLst>
                    <a:ext uri="{9D8B030D-6E8A-4147-A177-3AD203B41FA5}">
                      <a16:colId xmlns:a16="http://schemas.microsoft.com/office/drawing/2014/main" val="2250473712"/>
                    </a:ext>
                  </a:extLst>
                </a:gridCol>
              </a:tblGrid>
              <a:tr h="436880">
                <a:tc>
                  <a:txBody>
                    <a:bodyPr/>
                    <a:lstStyle/>
                    <a:p>
                      <a:pPr algn="ctr" fontAlgn="ctr"/>
                      <a:r>
                        <a:rPr lang="nb-NO" sz="1400" u="none" strike="noStrike" dirty="0">
                          <a:effectLst/>
                        </a:rPr>
                        <a:t>HYDROGEN STORAGE AND DITRIBUTION</a:t>
                      </a:r>
                      <a:endParaRPr lang="nb-NO" sz="1400" b="0" i="0" u="none" strike="noStrike" dirty="0">
                        <a:solidFill>
                          <a:srgbClr val="000000"/>
                        </a:solidFill>
                        <a:effectLst/>
                        <a:latin typeface="Calibri" panose="020F0502020204030204" pitchFamily="34" charset="0"/>
                      </a:endParaRPr>
                    </a:p>
                  </a:txBody>
                  <a:tcPr marL="6350" marR="6350" marT="6350" marB="0" anchor="ctr">
                    <a:solidFill>
                      <a:schemeClr val="accent3"/>
                    </a:solidFill>
                  </a:tcPr>
                </a:tc>
                <a:tc>
                  <a:txBody>
                    <a:bodyPr/>
                    <a:lstStyle/>
                    <a:p>
                      <a:pPr algn="ctr" fontAlgn="ctr"/>
                      <a:r>
                        <a:rPr lang="nb-NO" sz="1400" u="none" strike="noStrike" dirty="0">
                          <a:effectLst/>
                        </a:rPr>
                        <a:t>Hydrogen Storage</a:t>
                      </a:r>
                      <a:endParaRPr lang="nb-NO" sz="1400" b="0" i="0" u="none" strike="noStrike" dirty="0">
                        <a:solidFill>
                          <a:srgbClr val="000000"/>
                        </a:solidFill>
                        <a:effectLst/>
                        <a:latin typeface="Calibri" panose="020F0502020204030204" pitchFamily="34" charset="0"/>
                      </a:endParaRPr>
                    </a:p>
                  </a:txBody>
                  <a:tcPr marL="6350" marR="6350" marT="6350" marB="0" anchor="ctr">
                    <a:solidFill>
                      <a:schemeClr val="accent3"/>
                    </a:solidFill>
                  </a:tcPr>
                </a:tc>
                <a:extLst>
                  <a:ext uri="{0D108BD9-81ED-4DB2-BD59-A6C34878D82A}">
                    <a16:rowId xmlns:a16="http://schemas.microsoft.com/office/drawing/2014/main" val="4280357941"/>
                  </a:ext>
                </a:extLst>
              </a:tr>
              <a:tr h="457200">
                <a:tc>
                  <a:txBody>
                    <a:bodyPr/>
                    <a:lstStyle/>
                    <a:p>
                      <a:pPr algn="ctr" fontAlgn="ctr"/>
                      <a:r>
                        <a:rPr lang="nb-NO" sz="1400" u="none" strike="noStrike">
                          <a:effectLst/>
                        </a:rPr>
                        <a:t>HYDROGEN STORAGE AND DITRIBUTION</a:t>
                      </a:r>
                      <a:endParaRPr lang="nb-NO" sz="1400" b="0" i="0" u="none" strike="noStrike">
                        <a:solidFill>
                          <a:srgbClr val="000000"/>
                        </a:solidFill>
                        <a:effectLst/>
                        <a:latin typeface="Calibri" panose="020F0502020204030204" pitchFamily="34" charset="0"/>
                      </a:endParaRPr>
                    </a:p>
                  </a:txBody>
                  <a:tcPr marL="6350" marR="6350" marT="6350" marB="0" anchor="ctr">
                    <a:solidFill>
                      <a:schemeClr val="accent3"/>
                    </a:solidFill>
                  </a:tcPr>
                </a:tc>
                <a:tc>
                  <a:txBody>
                    <a:bodyPr/>
                    <a:lstStyle/>
                    <a:p>
                      <a:pPr algn="ctr" fontAlgn="ctr"/>
                      <a:r>
                        <a:rPr lang="nb-NO" sz="1400" u="none" strike="noStrike">
                          <a:effectLst/>
                        </a:rPr>
                        <a:t>Hydrogen Storage</a:t>
                      </a:r>
                      <a:endParaRPr lang="nb-NO" sz="1400" b="0" i="0" u="none" strike="noStrike">
                        <a:solidFill>
                          <a:srgbClr val="000000"/>
                        </a:solidFill>
                        <a:effectLst/>
                        <a:latin typeface="Calibri" panose="020F0502020204030204" pitchFamily="34" charset="0"/>
                      </a:endParaRPr>
                    </a:p>
                  </a:txBody>
                  <a:tcPr marL="6350" marR="6350" marT="6350" marB="0" anchor="ctr">
                    <a:solidFill>
                      <a:schemeClr val="accent3"/>
                    </a:solidFill>
                  </a:tcPr>
                </a:tc>
                <a:extLst>
                  <a:ext uri="{0D108BD9-81ED-4DB2-BD59-A6C34878D82A}">
                    <a16:rowId xmlns:a16="http://schemas.microsoft.com/office/drawing/2014/main" val="2739423227"/>
                  </a:ext>
                </a:extLst>
              </a:tr>
              <a:tr h="457200">
                <a:tc>
                  <a:txBody>
                    <a:bodyPr/>
                    <a:lstStyle/>
                    <a:p>
                      <a:pPr algn="ctr" fontAlgn="ctr"/>
                      <a:r>
                        <a:rPr lang="nb-NO" sz="1400" u="none" strike="noStrike">
                          <a:effectLst/>
                        </a:rPr>
                        <a:t>HYDROGEN STORAGE AND DITRIBUTION</a:t>
                      </a:r>
                      <a:endParaRPr lang="nb-NO" sz="1400" b="0" i="0" u="none" strike="noStrike">
                        <a:solidFill>
                          <a:srgbClr val="000000"/>
                        </a:solidFill>
                        <a:effectLst/>
                        <a:latin typeface="Calibri" panose="020F0502020204030204" pitchFamily="34" charset="0"/>
                      </a:endParaRPr>
                    </a:p>
                  </a:txBody>
                  <a:tcPr marL="6350" marR="6350" marT="6350" marB="0" anchor="ctr">
                    <a:solidFill>
                      <a:schemeClr val="accent3"/>
                    </a:solidFill>
                  </a:tcPr>
                </a:tc>
                <a:tc>
                  <a:txBody>
                    <a:bodyPr/>
                    <a:lstStyle/>
                    <a:p>
                      <a:pPr algn="ctr" fontAlgn="ctr"/>
                      <a:r>
                        <a:rPr lang="en-US" sz="1400" u="none" strike="noStrike" dirty="0">
                          <a:effectLst/>
                        </a:rPr>
                        <a:t>Compression, Purification and Metering Solutions</a:t>
                      </a:r>
                      <a:endParaRPr lang="en-US" sz="1400" b="0" i="0" u="none" strike="noStrike" dirty="0">
                        <a:solidFill>
                          <a:srgbClr val="000000"/>
                        </a:solidFill>
                        <a:effectLst/>
                        <a:latin typeface="Calibri" panose="020F0502020204030204" pitchFamily="34" charset="0"/>
                      </a:endParaRPr>
                    </a:p>
                  </a:txBody>
                  <a:tcPr marL="6350" marR="6350" marT="6350" marB="0" anchor="ctr">
                    <a:solidFill>
                      <a:schemeClr val="accent3"/>
                    </a:solidFill>
                  </a:tcPr>
                </a:tc>
                <a:extLst>
                  <a:ext uri="{0D108BD9-81ED-4DB2-BD59-A6C34878D82A}">
                    <a16:rowId xmlns:a16="http://schemas.microsoft.com/office/drawing/2014/main" val="2825744346"/>
                  </a:ext>
                </a:extLst>
              </a:tr>
              <a:tr h="457200">
                <a:tc>
                  <a:txBody>
                    <a:bodyPr/>
                    <a:lstStyle/>
                    <a:p>
                      <a:pPr algn="ctr" fontAlgn="ctr"/>
                      <a:r>
                        <a:rPr lang="nb-NO" sz="1400" u="none" strike="noStrike">
                          <a:effectLst/>
                        </a:rPr>
                        <a:t>HYDROGEN STORAGE AND DITRIBUTION</a:t>
                      </a:r>
                      <a:endParaRPr lang="nb-NO" sz="1400" b="0" i="0" u="none" strike="noStrike">
                        <a:solidFill>
                          <a:srgbClr val="000000"/>
                        </a:solidFill>
                        <a:effectLst/>
                        <a:latin typeface="Calibri" panose="020F0502020204030204" pitchFamily="34" charset="0"/>
                      </a:endParaRPr>
                    </a:p>
                  </a:txBody>
                  <a:tcPr marL="6350" marR="6350" marT="6350" marB="0" anchor="ctr">
                    <a:solidFill>
                      <a:schemeClr val="accent3"/>
                    </a:solidFill>
                  </a:tcPr>
                </a:tc>
                <a:tc>
                  <a:txBody>
                    <a:bodyPr/>
                    <a:lstStyle/>
                    <a:p>
                      <a:pPr algn="ctr" fontAlgn="ctr"/>
                      <a:r>
                        <a:rPr lang="en-US" sz="1400" u="none" strike="noStrike" dirty="0">
                          <a:effectLst/>
                        </a:rPr>
                        <a:t>Compression, Purification and Metering Solutions</a:t>
                      </a:r>
                      <a:endParaRPr lang="en-US" sz="1400" b="0" i="0" u="none" strike="noStrike" dirty="0">
                        <a:solidFill>
                          <a:srgbClr val="000000"/>
                        </a:solidFill>
                        <a:effectLst/>
                        <a:latin typeface="Calibri" panose="020F0502020204030204" pitchFamily="34" charset="0"/>
                      </a:endParaRPr>
                    </a:p>
                  </a:txBody>
                  <a:tcPr marL="6350" marR="6350" marT="6350" marB="0" anchor="ctr">
                    <a:solidFill>
                      <a:schemeClr val="accent3"/>
                    </a:solidFill>
                  </a:tcPr>
                </a:tc>
                <a:extLst>
                  <a:ext uri="{0D108BD9-81ED-4DB2-BD59-A6C34878D82A}">
                    <a16:rowId xmlns:a16="http://schemas.microsoft.com/office/drawing/2014/main" val="1018512882"/>
                  </a:ext>
                </a:extLst>
              </a:tr>
              <a:tr h="457200">
                <a:tc>
                  <a:txBody>
                    <a:bodyPr/>
                    <a:lstStyle/>
                    <a:p>
                      <a:pPr algn="ctr" fontAlgn="ctr"/>
                      <a:r>
                        <a:rPr lang="nb-NO" sz="1400" u="none" strike="noStrike" dirty="0">
                          <a:effectLst/>
                        </a:rPr>
                        <a:t>HYDROGEN STORAGE AND DITRIBUTION</a:t>
                      </a:r>
                      <a:endParaRPr lang="nb-NO" sz="1400" b="0" i="0" u="none" strike="noStrike" dirty="0">
                        <a:solidFill>
                          <a:srgbClr val="000000"/>
                        </a:solidFill>
                        <a:effectLst/>
                        <a:latin typeface="Calibri" panose="020F0502020204030204" pitchFamily="34" charset="0"/>
                      </a:endParaRPr>
                    </a:p>
                  </a:txBody>
                  <a:tcPr marL="6350" marR="6350" marT="6350" marB="0" anchor="ctr">
                    <a:solidFill>
                      <a:schemeClr val="accent3"/>
                    </a:solidFill>
                  </a:tcPr>
                </a:tc>
                <a:tc>
                  <a:txBody>
                    <a:bodyPr/>
                    <a:lstStyle/>
                    <a:p>
                      <a:pPr algn="ctr" fontAlgn="ctr"/>
                      <a:r>
                        <a:rPr lang="nb-NO" sz="1400" u="none" strike="noStrike" dirty="0">
                          <a:effectLst/>
                        </a:rPr>
                        <a:t>HRS</a:t>
                      </a:r>
                      <a:endParaRPr lang="nb-NO" sz="1400" b="0" i="0" u="none" strike="noStrike" dirty="0">
                        <a:solidFill>
                          <a:srgbClr val="000000"/>
                        </a:solidFill>
                        <a:effectLst/>
                        <a:latin typeface="Calibri" panose="020F0502020204030204" pitchFamily="34" charset="0"/>
                      </a:endParaRPr>
                    </a:p>
                  </a:txBody>
                  <a:tcPr marL="6350" marR="6350" marT="6350" marB="0" anchor="ctr">
                    <a:solidFill>
                      <a:schemeClr val="accent3"/>
                    </a:solidFill>
                  </a:tcPr>
                </a:tc>
                <a:extLst>
                  <a:ext uri="{0D108BD9-81ED-4DB2-BD59-A6C34878D82A}">
                    <a16:rowId xmlns:a16="http://schemas.microsoft.com/office/drawing/2014/main" val="1503365292"/>
                  </a:ext>
                </a:extLst>
              </a:tr>
            </a:tbl>
          </a:graphicData>
        </a:graphic>
      </p:graphicFrame>
      <p:graphicFrame>
        <p:nvGraphicFramePr>
          <p:cNvPr id="6" name="Tabell 5">
            <a:extLst>
              <a:ext uri="{FF2B5EF4-FFF2-40B4-BE49-F238E27FC236}">
                <a16:creationId xmlns:a16="http://schemas.microsoft.com/office/drawing/2014/main" id="{4D1ADB8E-92AD-E577-5BB4-D57F83D3A3D8}"/>
              </a:ext>
            </a:extLst>
          </p:cNvPr>
          <p:cNvGraphicFramePr>
            <a:graphicFrameLocks noGrp="1"/>
          </p:cNvGraphicFramePr>
          <p:nvPr>
            <p:extLst>
              <p:ext uri="{D42A27DB-BD31-4B8C-83A1-F6EECF244321}">
                <p14:modId xmlns:p14="http://schemas.microsoft.com/office/powerpoint/2010/main" val="2934615461"/>
              </p:ext>
            </p:extLst>
          </p:nvPr>
        </p:nvGraphicFramePr>
        <p:xfrm>
          <a:off x="5697782" y="457200"/>
          <a:ext cx="5143500" cy="1828800"/>
        </p:xfrm>
        <a:graphic>
          <a:graphicData uri="http://schemas.openxmlformats.org/drawingml/2006/table">
            <a:tbl>
              <a:tblPr>
                <a:tableStyleId>{5C22544A-7EE6-4342-B048-85BDC9FD1C3A}</a:tableStyleId>
              </a:tblPr>
              <a:tblGrid>
                <a:gridCol w="2527300">
                  <a:extLst>
                    <a:ext uri="{9D8B030D-6E8A-4147-A177-3AD203B41FA5}">
                      <a16:colId xmlns:a16="http://schemas.microsoft.com/office/drawing/2014/main" val="698106303"/>
                    </a:ext>
                  </a:extLst>
                </a:gridCol>
                <a:gridCol w="2616200">
                  <a:extLst>
                    <a:ext uri="{9D8B030D-6E8A-4147-A177-3AD203B41FA5}">
                      <a16:colId xmlns:a16="http://schemas.microsoft.com/office/drawing/2014/main" val="1645631692"/>
                    </a:ext>
                  </a:extLst>
                </a:gridCol>
              </a:tblGrid>
              <a:tr h="457200">
                <a:tc>
                  <a:txBody>
                    <a:bodyPr/>
                    <a:lstStyle/>
                    <a:p>
                      <a:pPr algn="ctr" fontAlgn="ctr"/>
                      <a:r>
                        <a:rPr lang="nb-NO" sz="1400" u="none" strike="noStrike" dirty="0">
                          <a:effectLst/>
                        </a:rPr>
                        <a:t>HYDROGEN END-USES: TRANSPORT APPLICATIONS</a:t>
                      </a:r>
                      <a:endParaRPr lang="nb-NO" sz="1400" b="0" i="0" u="none" strike="noStrike" dirty="0">
                        <a:solidFill>
                          <a:srgbClr val="000000"/>
                        </a:solidFill>
                        <a:effectLst/>
                        <a:latin typeface="Calibri" panose="020F0502020204030204" pitchFamily="34" charset="0"/>
                      </a:endParaRPr>
                    </a:p>
                  </a:txBody>
                  <a:tcPr marL="6350" marR="6350" marT="6350" marB="0" anchor="ctr">
                    <a:solidFill>
                      <a:schemeClr val="accent6">
                        <a:lumMod val="40000"/>
                        <a:lumOff val="60000"/>
                      </a:schemeClr>
                    </a:solidFill>
                  </a:tcPr>
                </a:tc>
                <a:tc>
                  <a:txBody>
                    <a:bodyPr/>
                    <a:lstStyle/>
                    <a:p>
                      <a:pPr algn="ctr" fontAlgn="ctr"/>
                      <a:r>
                        <a:rPr lang="nb-NO" sz="1400" u="none" strike="noStrike">
                          <a:effectLst/>
                        </a:rPr>
                        <a:t>Building blocks</a:t>
                      </a:r>
                      <a:endParaRPr lang="nb-NO" sz="1400" b="0" i="0" u="none" strike="noStrike">
                        <a:solidFill>
                          <a:srgbClr val="000000"/>
                        </a:solidFill>
                        <a:effectLst/>
                        <a:latin typeface="Calibri" panose="020F0502020204030204" pitchFamily="34" charset="0"/>
                      </a:endParaRPr>
                    </a:p>
                  </a:txBody>
                  <a:tcPr marL="6350" marR="6350" marT="6350" marB="0" anchor="ctr">
                    <a:solidFill>
                      <a:schemeClr val="accent6">
                        <a:lumMod val="40000"/>
                        <a:lumOff val="60000"/>
                      </a:schemeClr>
                    </a:solidFill>
                  </a:tcPr>
                </a:tc>
                <a:extLst>
                  <a:ext uri="{0D108BD9-81ED-4DB2-BD59-A6C34878D82A}">
                    <a16:rowId xmlns:a16="http://schemas.microsoft.com/office/drawing/2014/main" val="1721283234"/>
                  </a:ext>
                </a:extLst>
              </a:tr>
              <a:tr h="457200">
                <a:tc>
                  <a:txBody>
                    <a:bodyPr/>
                    <a:lstStyle/>
                    <a:p>
                      <a:pPr algn="ctr" fontAlgn="ctr"/>
                      <a:r>
                        <a:rPr lang="nb-NO" sz="1400" u="none" strike="noStrike" dirty="0">
                          <a:effectLst/>
                        </a:rPr>
                        <a:t>HYDROGEN END-USES: TRANSPORT APPLICATIONS</a:t>
                      </a:r>
                      <a:endParaRPr lang="nb-NO" sz="1400" b="0" i="0" u="none" strike="noStrike" dirty="0">
                        <a:solidFill>
                          <a:srgbClr val="000000"/>
                        </a:solidFill>
                        <a:effectLst/>
                        <a:latin typeface="Calibri" panose="020F0502020204030204" pitchFamily="34" charset="0"/>
                      </a:endParaRPr>
                    </a:p>
                  </a:txBody>
                  <a:tcPr marL="6350" marR="6350" marT="6350" marB="0" anchor="ctr">
                    <a:solidFill>
                      <a:schemeClr val="accent6">
                        <a:lumMod val="40000"/>
                        <a:lumOff val="60000"/>
                      </a:schemeClr>
                    </a:solidFill>
                  </a:tcPr>
                </a:tc>
                <a:tc>
                  <a:txBody>
                    <a:bodyPr/>
                    <a:lstStyle/>
                    <a:p>
                      <a:pPr algn="ctr" fontAlgn="ctr"/>
                      <a:r>
                        <a:rPr lang="nb-NO" sz="1400" u="none" strike="noStrike">
                          <a:effectLst/>
                        </a:rPr>
                        <a:t>Building blocks</a:t>
                      </a:r>
                      <a:endParaRPr lang="nb-NO" sz="1400" b="0" i="0" u="none" strike="noStrike">
                        <a:solidFill>
                          <a:srgbClr val="000000"/>
                        </a:solidFill>
                        <a:effectLst/>
                        <a:latin typeface="Calibri" panose="020F0502020204030204" pitchFamily="34" charset="0"/>
                      </a:endParaRPr>
                    </a:p>
                  </a:txBody>
                  <a:tcPr marL="6350" marR="6350" marT="6350" marB="0" anchor="ctr">
                    <a:solidFill>
                      <a:schemeClr val="accent6">
                        <a:lumMod val="40000"/>
                        <a:lumOff val="60000"/>
                      </a:schemeClr>
                    </a:solidFill>
                  </a:tcPr>
                </a:tc>
                <a:extLst>
                  <a:ext uri="{0D108BD9-81ED-4DB2-BD59-A6C34878D82A}">
                    <a16:rowId xmlns:a16="http://schemas.microsoft.com/office/drawing/2014/main" val="379951487"/>
                  </a:ext>
                </a:extLst>
              </a:tr>
              <a:tr h="457200">
                <a:tc>
                  <a:txBody>
                    <a:bodyPr/>
                    <a:lstStyle/>
                    <a:p>
                      <a:pPr algn="ctr" fontAlgn="ctr"/>
                      <a:r>
                        <a:rPr lang="nb-NO" sz="1400" u="none" strike="noStrike" dirty="0">
                          <a:effectLst/>
                        </a:rPr>
                        <a:t>HYDROGEN END-USES: TRANSPORT APPLICATIONS</a:t>
                      </a:r>
                      <a:endParaRPr lang="nb-NO" sz="1400" b="0" i="0" u="none" strike="noStrike" dirty="0">
                        <a:solidFill>
                          <a:srgbClr val="000000"/>
                        </a:solidFill>
                        <a:effectLst/>
                        <a:latin typeface="Calibri" panose="020F0502020204030204" pitchFamily="34" charset="0"/>
                      </a:endParaRPr>
                    </a:p>
                  </a:txBody>
                  <a:tcPr marL="6350" marR="6350" marT="6350" marB="0" anchor="ctr">
                    <a:solidFill>
                      <a:schemeClr val="accent6">
                        <a:lumMod val="40000"/>
                        <a:lumOff val="60000"/>
                      </a:schemeClr>
                    </a:solidFill>
                  </a:tcPr>
                </a:tc>
                <a:tc>
                  <a:txBody>
                    <a:bodyPr/>
                    <a:lstStyle/>
                    <a:p>
                      <a:pPr algn="ctr" fontAlgn="ctr"/>
                      <a:r>
                        <a:rPr lang="nb-NO" sz="1400" u="none" strike="noStrike" dirty="0" err="1">
                          <a:effectLst/>
                        </a:rPr>
                        <a:t>Building</a:t>
                      </a:r>
                      <a:r>
                        <a:rPr lang="nb-NO" sz="1400" u="none" strike="noStrike" dirty="0">
                          <a:effectLst/>
                        </a:rPr>
                        <a:t> </a:t>
                      </a:r>
                      <a:r>
                        <a:rPr lang="nb-NO" sz="1400" u="none" strike="noStrike" dirty="0" err="1">
                          <a:effectLst/>
                        </a:rPr>
                        <a:t>blocks</a:t>
                      </a:r>
                      <a:endParaRPr lang="nb-NO" sz="1400" b="0" i="0" u="none" strike="noStrike" dirty="0">
                        <a:solidFill>
                          <a:srgbClr val="000000"/>
                        </a:solidFill>
                        <a:effectLst/>
                        <a:latin typeface="Calibri" panose="020F0502020204030204" pitchFamily="34" charset="0"/>
                      </a:endParaRPr>
                    </a:p>
                  </a:txBody>
                  <a:tcPr marL="6350" marR="6350" marT="6350" marB="0" anchor="ctr">
                    <a:solidFill>
                      <a:schemeClr val="accent6">
                        <a:lumMod val="40000"/>
                        <a:lumOff val="60000"/>
                      </a:schemeClr>
                    </a:solidFill>
                  </a:tcPr>
                </a:tc>
                <a:extLst>
                  <a:ext uri="{0D108BD9-81ED-4DB2-BD59-A6C34878D82A}">
                    <a16:rowId xmlns:a16="http://schemas.microsoft.com/office/drawing/2014/main" val="4068501401"/>
                  </a:ext>
                </a:extLst>
              </a:tr>
              <a:tr h="457200">
                <a:tc>
                  <a:txBody>
                    <a:bodyPr/>
                    <a:lstStyle/>
                    <a:p>
                      <a:pPr algn="ctr" fontAlgn="ctr"/>
                      <a:r>
                        <a:rPr lang="nb-NO" sz="1400" u="none" strike="noStrike" dirty="0">
                          <a:effectLst/>
                        </a:rPr>
                        <a:t>HYDROGEN END-USES: TRANSPORT APPLICATIONS</a:t>
                      </a:r>
                      <a:endParaRPr lang="nb-NO" sz="1400" b="0" i="0" u="none" strike="noStrike" dirty="0">
                        <a:solidFill>
                          <a:srgbClr val="000000"/>
                        </a:solidFill>
                        <a:effectLst/>
                        <a:latin typeface="Calibri" panose="020F0502020204030204" pitchFamily="34" charset="0"/>
                      </a:endParaRPr>
                    </a:p>
                  </a:txBody>
                  <a:tcPr marL="6350" marR="6350" marT="6350" marB="0" anchor="ctr">
                    <a:solidFill>
                      <a:schemeClr val="accent6">
                        <a:lumMod val="40000"/>
                        <a:lumOff val="60000"/>
                      </a:schemeClr>
                    </a:solidFill>
                  </a:tcPr>
                </a:tc>
                <a:tc>
                  <a:txBody>
                    <a:bodyPr/>
                    <a:lstStyle/>
                    <a:p>
                      <a:pPr algn="ctr" fontAlgn="ctr"/>
                      <a:r>
                        <a:rPr lang="nb-NO" sz="1400" u="none" strike="noStrike" dirty="0" err="1">
                          <a:effectLst/>
                        </a:rPr>
                        <a:t>Waterborne</a:t>
                      </a:r>
                      <a:r>
                        <a:rPr lang="nb-NO" sz="1400" u="none" strike="noStrike" dirty="0">
                          <a:effectLst/>
                        </a:rPr>
                        <a:t>  Applications</a:t>
                      </a:r>
                      <a:endParaRPr lang="nb-NO" sz="1400" b="0" i="0" u="none" strike="noStrike" dirty="0">
                        <a:solidFill>
                          <a:srgbClr val="000000"/>
                        </a:solidFill>
                        <a:effectLst/>
                        <a:latin typeface="Calibri" panose="020F0502020204030204" pitchFamily="34" charset="0"/>
                      </a:endParaRPr>
                    </a:p>
                  </a:txBody>
                  <a:tcPr marL="6350" marR="6350" marT="6350" marB="0" anchor="ctr">
                    <a:solidFill>
                      <a:schemeClr val="accent6">
                        <a:lumMod val="40000"/>
                        <a:lumOff val="60000"/>
                      </a:schemeClr>
                    </a:solidFill>
                  </a:tcPr>
                </a:tc>
                <a:extLst>
                  <a:ext uri="{0D108BD9-81ED-4DB2-BD59-A6C34878D82A}">
                    <a16:rowId xmlns:a16="http://schemas.microsoft.com/office/drawing/2014/main" val="3835804960"/>
                  </a:ext>
                </a:extLst>
              </a:tr>
            </a:tbl>
          </a:graphicData>
        </a:graphic>
      </p:graphicFrame>
      <p:graphicFrame>
        <p:nvGraphicFramePr>
          <p:cNvPr id="7" name="Tabell 6">
            <a:extLst>
              <a:ext uri="{FF2B5EF4-FFF2-40B4-BE49-F238E27FC236}">
                <a16:creationId xmlns:a16="http://schemas.microsoft.com/office/drawing/2014/main" id="{487C5C32-5CF8-C020-19D1-79F14D287F42}"/>
              </a:ext>
            </a:extLst>
          </p:cNvPr>
          <p:cNvGraphicFramePr>
            <a:graphicFrameLocks noGrp="1"/>
          </p:cNvGraphicFramePr>
          <p:nvPr>
            <p:extLst>
              <p:ext uri="{D42A27DB-BD31-4B8C-83A1-F6EECF244321}">
                <p14:modId xmlns:p14="http://schemas.microsoft.com/office/powerpoint/2010/main" val="3073097093"/>
              </p:ext>
            </p:extLst>
          </p:nvPr>
        </p:nvGraphicFramePr>
        <p:xfrm>
          <a:off x="5687820" y="2743200"/>
          <a:ext cx="5143500" cy="914400"/>
        </p:xfrm>
        <a:graphic>
          <a:graphicData uri="http://schemas.openxmlformats.org/drawingml/2006/table">
            <a:tbl>
              <a:tblPr>
                <a:tableStyleId>{5C22544A-7EE6-4342-B048-85BDC9FD1C3A}</a:tableStyleId>
              </a:tblPr>
              <a:tblGrid>
                <a:gridCol w="2527300">
                  <a:extLst>
                    <a:ext uri="{9D8B030D-6E8A-4147-A177-3AD203B41FA5}">
                      <a16:colId xmlns:a16="http://schemas.microsoft.com/office/drawing/2014/main" val="284912494"/>
                    </a:ext>
                  </a:extLst>
                </a:gridCol>
                <a:gridCol w="2616200">
                  <a:extLst>
                    <a:ext uri="{9D8B030D-6E8A-4147-A177-3AD203B41FA5}">
                      <a16:colId xmlns:a16="http://schemas.microsoft.com/office/drawing/2014/main" val="856599871"/>
                    </a:ext>
                  </a:extLst>
                </a:gridCol>
              </a:tblGrid>
              <a:tr h="457200">
                <a:tc>
                  <a:txBody>
                    <a:bodyPr/>
                    <a:lstStyle/>
                    <a:p>
                      <a:pPr algn="ctr" fontAlgn="ctr"/>
                      <a:r>
                        <a:rPr lang="en-US" sz="1400" u="none" strike="noStrike" dirty="0">
                          <a:effectLst/>
                        </a:rPr>
                        <a:t>HYDROGEN END-USES: CLEAN HEAT AND POWER </a:t>
                      </a:r>
                      <a:endParaRPr lang="en-US" sz="1400" b="0" i="0" u="none" strike="noStrike" dirty="0">
                        <a:solidFill>
                          <a:srgbClr val="000000"/>
                        </a:solidFill>
                        <a:effectLst/>
                        <a:latin typeface="Calibri" panose="020F0502020204030204" pitchFamily="34" charset="0"/>
                      </a:endParaRPr>
                    </a:p>
                  </a:txBody>
                  <a:tcPr marL="6350" marR="6350" marT="6350" marB="0" anchor="ctr">
                    <a:solidFill>
                      <a:srgbClr val="FF0000"/>
                    </a:solidFill>
                  </a:tcPr>
                </a:tc>
                <a:tc>
                  <a:txBody>
                    <a:bodyPr/>
                    <a:lstStyle/>
                    <a:p>
                      <a:pPr algn="ctr" fontAlgn="ctr"/>
                      <a:r>
                        <a:rPr lang="nb-NO" sz="1400" u="none" strike="noStrike" dirty="0" err="1">
                          <a:effectLst/>
                        </a:rPr>
                        <a:t>Fuel</a:t>
                      </a:r>
                      <a:r>
                        <a:rPr lang="nb-NO" sz="1400" u="none" strike="noStrike" dirty="0">
                          <a:effectLst/>
                        </a:rPr>
                        <a:t> Cells</a:t>
                      </a:r>
                      <a:endParaRPr lang="nb-NO" sz="1400" b="0" i="0" u="none" strike="noStrike" dirty="0">
                        <a:solidFill>
                          <a:srgbClr val="000000"/>
                        </a:solidFill>
                        <a:effectLst/>
                        <a:latin typeface="Calibri" panose="020F0502020204030204" pitchFamily="34" charset="0"/>
                      </a:endParaRPr>
                    </a:p>
                  </a:txBody>
                  <a:tcPr marL="6350" marR="6350" marT="6350" marB="0" anchor="ctr">
                    <a:solidFill>
                      <a:srgbClr val="FF0000"/>
                    </a:solidFill>
                  </a:tcPr>
                </a:tc>
                <a:extLst>
                  <a:ext uri="{0D108BD9-81ED-4DB2-BD59-A6C34878D82A}">
                    <a16:rowId xmlns:a16="http://schemas.microsoft.com/office/drawing/2014/main" val="1482036540"/>
                  </a:ext>
                </a:extLst>
              </a:tr>
              <a:tr h="457200">
                <a:tc>
                  <a:txBody>
                    <a:bodyPr/>
                    <a:lstStyle/>
                    <a:p>
                      <a:pPr algn="ctr" fontAlgn="ctr"/>
                      <a:r>
                        <a:rPr lang="en-US" sz="1400" u="none" strike="noStrike" dirty="0">
                          <a:effectLst/>
                        </a:rPr>
                        <a:t>HYDROGEN END-USES: CLEAN HEAT AND POWER </a:t>
                      </a:r>
                      <a:endParaRPr lang="en-US" sz="1400" b="0" i="0" u="none" strike="noStrike" dirty="0">
                        <a:solidFill>
                          <a:srgbClr val="000000"/>
                        </a:solidFill>
                        <a:effectLst/>
                        <a:latin typeface="Calibri" panose="020F0502020204030204" pitchFamily="34" charset="0"/>
                      </a:endParaRPr>
                    </a:p>
                  </a:txBody>
                  <a:tcPr marL="6350" marR="6350" marT="6350" marB="0" anchor="ctr">
                    <a:solidFill>
                      <a:srgbClr val="FF0000"/>
                    </a:solidFill>
                  </a:tcPr>
                </a:tc>
                <a:tc>
                  <a:txBody>
                    <a:bodyPr/>
                    <a:lstStyle/>
                    <a:p>
                      <a:pPr algn="ctr" fontAlgn="ctr"/>
                      <a:r>
                        <a:rPr lang="nb-NO" sz="1400" u="none" strike="noStrike" dirty="0" err="1">
                          <a:effectLst/>
                        </a:rPr>
                        <a:t>Turbines</a:t>
                      </a:r>
                      <a:r>
                        <a:rPr lang="nb-NO" sz="1400" u="none" strike="noStrike" dirty="0">
                          <a:effectLst/>
                        </a:rPr>
                        <a:t>, </a:t>
                      </a:r>
                      <a:r>
                        <a:rPr lang="nb-NO" sz="1400" u="none" strike="noStrike" dirty="0" err="1">
                          <a:effectLst/>
                        </a:rPr>
                        <a:t>boilers</a:t>
                      </a:r>
                      <a:r>
                        <a:rPr lang="nb-NO" sz="1400" u="none" strike="noStrike" dirty="0">
                          <a:effectLst/>
                        </a:rPr>
                        <a:t> and </a:t>
                      </a:r>
                      <a:r>
                        <a:rPr lang="nb-NO" sz="1400" u="none" strike="noStrike" dirty="0" err="1">
                          <a:effectLst/>
                        </a:rPr>
                        <a:t>burners</a:t>
                      </a:r>
                      <a:endParaRPr lang="nb-NO" sz="1400" b="0" i="0" u="none" strike="noStrike" dirty="0">
                        <a:solidFill>
                          <a:srgbClr val="000000"/>
                        </a:solidFill>
                        <a:effectLst/>
                        <a:latin typeface="Calibri" panose="020F0502020204030204" pitchFamily="34" charset="0"/>
                      </a:endParaRPr>
                    </a:p>
                  </a:txBody>
                  <a:tcPr marL="6350" marR="6350" marT="6350" marB="0" anchor="ctr">
                    <a:solidFill>
                      <a:srgbClr val="FF0000"/>
                    </a:solidFill>
                  </a:tcPr>
                </a:tc>
                <a:extLst>
                  <a:ext uri="{0D108BD9-81ED-4DB2-BD59-A6C34878D82A}">
                    <a16:rowId xmlns:a16="http://schemas.microsoft.com/office/drawing/2014/main" val="2584907034"/>
                  </a:ext>
                </a:extLst>
              </a:tr>
            </a:tbl>
          </a:graphicData>
        </a:graphic>
      </p:graphicFrame>
      <p:graphicFrame>
        <p:nvGraphicFramePr>
          <p:cNvPr id="8" name="Tabell 7">
            <a:extLst>
              <a:ext uri="{FF2B5EF4-FFF2-40B4-BE49-F238E27FC236}">
                <a16:creationId xmlns:a16="http://schemas.microsoft.com/office/drawing/2014/main" id="{8ACF12A5-EFB3-3D6B-544C-1BADE578D3E2}"/>
              </a:ext>
            </a:extLst>
          </p:cNvPr>
          <p:cNvGraphicFramePr>
            <a:graphicFrameLocks noGrp="1"/>
          </p:cNvGraphicFramePr>
          <p:nvPr>
            <p:extLst>
              <p:ext uri="{D42A27DB-BD31-4B8C-83A1-F6EECF244321}">
                <p14:modId xmlns:p14="http://schemas.microsoft.com/office/powerpoint/2010/main" val="168009521"/>
              </p:ext>
            </p:extLst>
          </p:nvPr>
        </p:nvGraphicFramePr>
        <p:xfrm>
          <a:off x="5687820" y="4114800"/>
          <a:ext cx="5143500" cy="914400"/>
        </p:xfrm>
        <a:graphic>
          <a:graphicData uri="http://schemas.openxmlformats.org/drawingml/2006/table">
            <a:tbl>
              <a:tblPr>
                <a:tableStyleId>{5C22544A-7EE6-4342-B048-85BDC9FD1C3A}</a:tableStyleId>
              </a:tblPr>
              <a:tblGrid>
                <a:gridCol w="2527300">
                  <a:extLst>
                    <a:ext uri="{9D8B030D-6E8A-4147-A177-3AD203B41FA5}">
                      <a16:colId xmlns:a16="http://schemas.microsoft.com/office/drawing/2014/main" val="3637428544"/>
                    </a:ext>
                  </a:extLst>
                </a:gridCol>
                <a:gridCol w="2616200">
                  <a:extLst>
                    <a:ext uri="{9D8B030D-6E8A-4147-A177-3AD203B41FA5}">
                      <a16:colId xmlns:a16="http://schemas.microsoft.com/office/drawing/2014/main" val="1232614322"/>
                    </a:ext>
                  </a:extLst>
                </a:gridCol>
              </a:tblGrid>
              <a:tr h="457200">
                <a:tc>
                  <a:txBody>
                    <a:bodyPr/>
                    <a:lstStyle/>
                    <a:p>
                      <a:pPr algn="l" fontAlgn="ctr"/>
                      <a:r>
                        <a:rPr lang="nb-NO" sz="1400" u="none" strike="noStrike" dirty="0">
                          <a:effectLst/>
                        </a:rPr>
                        <a:t>CROSS-CUTTING ISSUES</a:t>
                      </a:r>
                      <a:endParaRPr lang="nb-NO" sz="1400" b="0" i="0" u="none" strike="noStrike" dirty="0">
                        <a:solidFill>
                          <a:srgbClr val="000000"/>
                        </a:solidFill>
                        <a:effectLst/>
                        <a:latin typeface="Calibri" panose="020F0502020204030204" pitchFamily="34" charset="0"/>
                      </a:endParaRPr>
                    </a:p>
                  </a:txBody>
                  <a:tcPr marL="6350" marR="6350" marT="6350" marB="0" anchor="ctr">
                    <a:solidFill>
                      <a:srgbClr val="FFFF00"/>
                    </a:solidFill>
                  </a:tcPr>
                </a:tc>
                <a:tc>
                  <a:txBody>
                    <a:bodyPr/>
                    <a:lstStyle/>
                    <a:p>
                      <a:pPr algn="ctr" fontAlgn="ctr"/>
                      <a:r>
                        <a:rPr lang="en-US" sz="1400" u="none" strike="noStrike">
                          <a:effectLst/>
                        </a:rPr>
                        <a:t>Sustainability, LCSA, recycling and eco-design</a:t>
                      </a:r>
                      <a:endParaRPr lang="en-US" sz="1400" b="0" i="0" u="none" strike="noStrike">
                        <a:solidFill>
                          <a:srgbClr val="000000"/>
                        </a:solidFill>
                        <a:effectLst/>
                        <a:latin typeface="Calibri" panose="020F0502020204030204" pitchFamily="34" charset="0"/>
                      </a:endParaRPr>
                    </a:p>
                  </a:txBody>
                  <a:tcPr marL="6350" marR="6350" marT="6350" marB="0" anchor="ctr">
                    <a:solidFill>
                      <a:srgbClr val="FFFF00"/>
                    </a:solidFill>
                  </a:tcPr>
                </a:tc>
                <a:extLst>
                  <a:ext uri="{0D108BD9-81ED-4DB2-BD59-A6C34878D82A}">
                    <a16:rowId xmlns:a16="http://schemas.microsoft.com/office/drawing/2014/main" val="820133805"/>
                  </a:ext>
                </a:extLst>
              </a:tr>
              <a:tr h="457200">
                <a:tc>
                  <a:txBody>
                    <a:bodyPr/>
                    <a:lstStyle/>
                    <a:p>
                      <a:pPr algn="l" fontAlgn="ctr"/>
                      <a:r>
                        <a:rPr lang="nb-NO" sz="1400" u="none" strike="noStrike" dirty="0">
                          <a:effectLst/>
                        </a:rPr>
                        <a:t>CROSS-CUTTING ISSUES</a:t>
                      </a:r>
                      <a:endParaRPr lang="nb-NO" sz="1400" b="0" i="0" u="none" strike="noStrike" dirty="0">
                        <a:solidFill>
                          <a:srgbClr val="000000"/>
                        </a:solidFill>
                        <a:effectLst/>
                        <a:latin typeface="Calibri" panose="020F0502020204030204" pitchFamily="34" charset="0"/>
                      </a:endParaRPr>
                    </a:p>
                  </a:txBody>
                  <a:tcPr marL="6350" marR="6350" marT="6350" marB="0" anchor="ctr">
                    <a:solidFill>
                      <a:srgbClr val="FFFF00"/>
                    </a:solidFill>
                  </a:tcPr>
                </a:tc>
                <a:tc>
                  <a:txBody>
                    <a:bodyPr/>
                    <a:lstStyle/>
                    <a:p>
                      <a:pPr algn="ctr" fontAlgn="ctr"/>
                      <a:r>
                        <a:rPr lang="en-US" sz="1400" u="none" strike="noStrike" dirty="0">
                          <a:effectLst/>
                        </a:rPr>
                        <a:t>Sustainability, LCSA, recycling and eco-design</a:t>
                      </a:r>
                      <a:endParaRPr lang="en-US" sz="1400" b="0" i="0" u="none" strike="noStrike" dirty="0">
                        <a:solidFill>
                          <a:srgbClr val="000000"/>
                        </a:solidFill>
                        <a:effectLst/>
                        <a:latin typeface="Calibri" panose="020F0502020204030204" pitchFamily="34" charset="0"/>
                      </a:endParaRPr>
                    </a:p>
                  </a:txBody>
                  <a:tcPr marL="6350" marR="6350" marT="6350" marB="0" anchor="ctr">
                    <a:solidFill>
                      <a:srgbClr val="FFFF00"/>
                    </a:solidFill>
                  </a:tcPr>
                </a:tc>
                <a:extLst>
                  <a:ext uri="{0D108BD9-81ED-4DB2-BD59-A6C34878D82A}">
                    <a16:rowId xmlns:a16="http://schemas.microsoft.com/office/drawing/2014/main" val="1471328887"/>
                  </a:ext>
                </a:extLst>
              </a:tr>
            </a:tbl>
          </a:graphicData>
        </a:graphic>
      </p:graphicFrame>
      <p:graphicFrame>
        <p:nvGraphicFramePr>
          <p:cNvPr id="10" name="Tabell 9">
            <a:extLst>
              <a:ext uri="{FF2B5EF4-FFF2-40B4-BE49-F238E27FC236}">
                <a16:creationId xmlns:a16="http://schemas.microsoft.com/office/drawing/2014/main" id="{23A5433F-0EAB-E320-3E60-88344BDD7912}"/>
              </a:ext>
            </a:extLst>
          </p:cNvPr>
          <p:cNvGraphicFramePr>
            <a:graphicFrameLocks noGrp="1"/>
          </p:cNvGraphicFramePr>
          <p:nvPr>
            <p:extLst>
              <p:ext uri="{D42A27DB-BD31-4B8C-83A1-F6EECF244321}">
                <p14:modId xmlns:p14="http://schemas.microsoft.com/office/powerpoint/2010/main" val="1511769636"/>
              </p:ext>
            </p:extLst>
          </p:nvPr>
        </p:nvGraphicFramePr>
        <p:xfrm>
          <a:off x="5682230" y="5486400"/>
          <a:ext cx="5143500" cy="914400"/>
        </p:xfrm>
        <a:graphic>
          <a:graphicData uri="http://schemas.openxmlformats.org/drawingml/2006/table">
            <a:tbl>
              <a:tblPr>
                <a:tableStyleId>{5C22544A-7EE6-4342-B048-85BDC9FD1C3A}</a:tableStyleId>
              </a:tblPr>
              <a:tblGrid>
                <a:gridCol w="2527300">
                  <a:extLst>
                    <a:ext uri="{9D8B030D-6E8A-4147-A177-3AD203B41FA5}">
                      <a16:colId xmlns:a16="http://schemas.microsoft.com/office/drawing/2014/main" val="3638069103"/>
                    </a:ext>
                  </a:extLst>
                </a:gridCol>
                <a:gridCol w="2616200">
                  <a:extLst>
                    <a:ext uri="{9D8B030D-6E8A-4147-A177-3AD203B41FA5}">
                      <a16:colId xmlns:a16="http://schemas.microsoft.com/office/drawing/2014/main" val="177667307"/>
                    </a:ext>
                  </a:extLst>
                </a:gridCol>
              </a:tblGrid>
              <a:tr h="457200">
                <a:tc>
                  <a:txBody>
                    <a:bodyPr/>
                    <a:lstStyle/>
                    <a:p>
                      <a:pPr algn="ctr" fontAlgn="ctr"/>
                      <a:r>
                        <a:rPr lang="nb-NO" sz="1400" u="none" strike="noStrike" dirty="0">
                          <a:effectLst/>
                        </a:rPr>
                        <a:t>H2 VALLEYS</a:t>
                      </a:r>
                      <a:endParaRPr lang="nb-NO" sz="1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nb-NO" sz="1400" u="none" strike="noStrike" dirty="0">
                          <a:effectLst/>
                        </a:rPr>
                        <a:t>H2 VALLEYS -Large </a:t>
                      </a:r>
                      <a:r>
                        <a:rPr lang="nb-NO" sz="1400" u="none" strike="noStrike" dirty="0" err="1">
                          <a:effectLst/>
                        </a:rPr>
                        <a:t>scale</a:t>
                      </a:r>
                      <a:endParaRPr lang="nb-NO" sz="1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413790272"/>
                  </a:ext>
                </a:extLst>
              </a:tr>
              <a:tr h="457200">
                <a:tc>
                  <a:txBody>
                    <a:bodyPr/>
                    <a:lstStyle/>
                    <a:p>
                      <a:pPr algn="ctr" fontAlgn="ctr"/>
                      <a:r>
                        <a:rPr lang="nb-NO" sz="1400" u="none" strike="noStrike" dirty="0">
                          <a:effectLst/>
                        </a:rPr>
                        <a:t>H2 VALLEYS</a:t>
                      </a:r>
                      <a:endParaRPr lang="nb-NO" sz="1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nb-NO" sz="1400" u="none" strike="noStrike" dirty="0">
                          <a:effectLst/>
                        </a:rPr>
                        <a:t>H2 VALLEYS- </a:t>
                      </a:r>
                      <a:r>
                        <a:rPr lang="nb-NO" sz="1400" u="none" strike="noStrike" dirty="0" err="1">
                          <a:effectLst/>
                        </a:rPr>
                        <a:t>Sall</a:t>
                      </a:r>
                      <a:r>
                        <a:rPr lang="nb-NO" sz="1400" u="none" strike="noStrike" dirty="0">
                          <a:effectLst/>
                        </a:rPr>
                        <a:t> </a:t>
                      </a:r>
                      <a:r>
                        <a:rPr lang="nb-NO" sz="1400" u="none" strike="noStrike" dirty="0" err="1">
                          <a:effectLst/>
                        </a:rPr>
                        <a:t>scale</a:t>
                      </a:r>
                      <a:endParaRPr lang="nb-NO" sz="1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037204264"/>
                  </a:ext>
                </a:extLst>
              </a:tr>
            </a:tbl>
          </a:graphicData>
        </a:graphic>
      </p:graphicFrame>
      <p:graphicFrame>
        <p:nvGraphicFramePr>
          <p:cNvPr id="11" name="Tabell 10">
            <a:extLst>
              <a:ext uri="{FF2B5EF4-FFF2-40B4-BE49-F238E27FC236}">
                <a16:creationId xmlns:a16="http://schemas.microsoft.com/office/drawing/2014/main" id="{0D2F1B89-67ED-28A9-CBDB-240AE3B201EE}"/>
              </a:ext>
            </a:extLst>
          </p:cNvPr>
          <p:cNvGraphicFramePr>
            <a:graphicFrameLocks noGrp="1"/>
          </p:cNvGraphicFramePr>
          <p:nvPr>
            <p:extLst>
              <p:ext uri="{D42A27DB-BD31-4B8C-83A1-F6EECF244321}">
                <p14:modId xmlns:p14="http://schemas.microsoft.com/office/powerpoint/2010/main" val="631371163"/>
              </p:ext>
            </p:extLst>
          </p:nvPr>
        </p:nvGraphicFramePr>
        <p:xfrm>
          <a:off x="3713573" y="488950"/>
          <a:ext cx="1104900" cy="2261235"/>
        </p:xfrm>
        <a:graphic>
          <a:graphicData uri="http://schemas.openxmlformats.org/drawingml/2006/table">
            <a:tbl>
              <a:tblPr>
                <a:tableStyleId>{5C22544A-7EE6-4342-B048-85BDC9FD1C3A}</a:tableStyleId>
              </a:tblPr>
              <a:tblGrid>
                <a:gridCol w="1104900">
                  <a:extLst>
                    <a:ext uri="{9D8B030D-6E8A-4147-A177-3AD203B41FA5}">
                      <a16:colId xmlns:a16="http://schemas.microsoft.com/office/drawing/2014/main" val="2732603638"/>
                    </a:ext>
                  </a:extLst>
                </a:gridCol>
              </a:tblGrid>
              <a:tr h="452247">
                <a:tc>
                  <a:txBody>
                    <a:bodyPr/>
                    <a:lstStyle/>
                    <a:p>
                      <a:pPr algn="ctr" fontAlgn="ctr"/>
                      <a:r>
                        <a:rPr lang="nb-NO" sz="1400" u="none" strike="noStrike" dirty="0">
                          <a:effectLst/>
                        </a:rPr>
                        <a:t>3 Mio.€</a:t>
                      </a:r>
                      <a:endParaRPr lang="nb-NO" sz="1400" b="0" i="0" u="none" strike="noStrike" dirty="0">
                        <a:solidFill>
                          <a:srgbClr val="000000"/>
                        </a:solidFill>
                        <a:effectLst/>
                        <a:latin typeface="Calibri" panose="020F0502020204030204" pitchFamily="34" charset="0"/>
                      </a:endParaRPr>
                    </a:p>
                  </a:txBody>
                  <a:tcPr marL="6350" marR="6350" marT="6350" marB="0" anchor="ctr">
                    <a:solidFill>
                      <a:schemeClr val="accent1">
                        <a:lumMod val="20000"/>
                        <a:lumOff val="80000"/>
                      </a:schemeClr>
                    </a:solidFill>
                  </a:tcPr>
                </a:tc>
                <a:extLst>
                  <a:ext uri="{0D108BD9-81ED-4DB2-BD59-A6C34878D82A}">
                    <a16:rowId xmlns:a16="http://schemas.microsoft.com/office/drawing/2014/main" val="3996827891"/>
                  </a:ext>
                </a:extLst>
              </a:tr>
              <a:tr h="452247">
                <a:tc>
                  <a:txBody>
                    <a:bodyPr/>
                    <a:lstStyle/>
                    <a:p>
                      <a:pPr algn="ctr" fontAlgn="ctr"/>
                      <a:r>
                        <a:rPr lang="nb-NO" sz="1400" u="none" strike="noStrike" dirty="0">
                          <a:effectLst/>
                        </a:rPr>
                        <a:t>4 Mio.€</a:t>
                      </a:r>
                      <a:endParaRPr lang="nb-NO" sz="1400" b="0" i="0" u="none" strike="noStrike" dirty="0">
                        <a:solidFill>
                          <a:srgbClr val="000000"/>
                        </a:solidFill>
                        <a:effectLst/>
                        <a:latin typeface="Calibri" panose="020F0502020204030204" pitchFamily="34" charset="0"/>
                      </a:endParaRPr>
                    </a:p>
                  </a:txBody>
                  <a:tcPr marL="6350" marR="6350" marT="6350" marB="0" anchor="ctr">
                    <a:solidFill>
                      <a:schemeClr val="accent1">
                        <a:lumMod val="20000"/>
                        <a:lumOff val="80000"/>
                      </a:schemeClr>
                    </a:solidFill>
                  </a:tcPr>
                </a:tc>
                <a:extLst>
                  <a:ext uri="{0D108BD9-81ED-4DB2-BD59-A6C34878D82A}">
                    <a16:rowId xmlns:a16="http://schemas.microsoft.com/office/drawing/2014/main" val="3680326986"/>
                  </a:ext>
                </a:extLst>
              </a:tr>
              <a:tr h="452247">
                <a:tc>
                  <a:txBody>
                    <a:bodyPr/>
                    <a:lstStyle/>
                    <a:p>
                      <a:pPr algn="ctr" fontAlgn="ctr"/>
                      <a:r>
                        <a:rPr lang="nb-NO" sz="1400" u="none" strike="noStrike" dirty="0">
                          <a:effectLst/>
                        </a:rPr>
                        <a:t>4 Mio.€</a:t>
                      </a:r>
                      <a:endParaRPr lang="nb-NO" sz="1400" b="0" i="0" u="none" strike="noStrike" dirty="0">
                        <a:solidFill>
                          <a:srgbClr val="000000"/>
                        </a:solidFill>
                        <a:effectLst/>
                        <a:latin typeface="Calibri" panose="020F0502020204030204" pitchFamily="34" charset="0"/>
                      </a:endParaRPr>
                    </a:p>
                  </a:txBody>
                  <a:tcPr marL="6350" marR="6350" marT="6350" marB="0" anchor="ctr">
                    <a:solidFill>
                      <a:schemeClr val="accent1">
                        <a:lumMod val="20000"/>
                        <a:lumOff val="80000"/>
                      </a:schemeClr>
                    </a:solidFill>
                  </a:tcPr>
                </a:tc>
                <a:extLst>
                  <a:ext uri="{0D108BD9-81ED-4DB2-BD59-A6C34878D82A}">
                    <a16:rowId xmlns:a16="http://schemas.microsoft.com/office/drawing/2014/main" val="3720877125"/>
                  </a:ext>
                </a:extLst>
              </a:tr>
              <a:tr h="452247">
                <a:tc>
                  <a:txBody>
                    <a:bodyPr/>
                    <a:lstStyle/>
                    <a:p>
                      <a:pPr algn="ctr" fontAlgn="ctr"/>
                      <a:r>
                        <a:rPr lang="nb-NO" sz="1400" u="none" strike="noStrike" dirty="0">
                          <a:effectLst/>
                        </a:rPr>
                        <a:t>4 Mio.€</a:t>
                      </a:r>
                      <a:endParaRPr lang="nb-NO" sz="1400" b="0" i="0" u="none" strike="noStrike" dirty="0">
                        <a:solidFill>
                          <a:srgbClr val="000000"/>
                        </a:solidFill>
                        <a:effectLst/>
                        <a:latin typeface="Calibri" panose="020F0502020204030204" pitchFamily="34" charset="0"/>
                      </a:endParaRPr>
                    </a:p>
                  </a:txBody>
                  <a:tcPr marL="6350" marR="6350" marT="6350" marB="0" anchor="ctr">
                    <a:solidFill>
                      <a:schemeClr val="accent1">
                        <a:lumMod val="20000"/>
                        <a:lumOff val="80000"/>
                      </a:schemeClr>
                    </a:solidFill>
                  </a:tcPr>
                </a:tc>
                <a:extLst>
                  <a:ext uri="{0D108BD9-81ED-4DB2-BD59-A6C34878D82A}">
                    <a16:rowId xmlns:a16="http://schemas.microsoft.com/office/drawing/2014/main" val="2000338739"/>
                  </a:ext>
                </a:extLst>
              </a:tr>
              <a:tr h="452247">
                <a:tc>
                  <a:txBody>
                    <a:bodyPr/>
                    <a:lstStyle/>
                    <a:p>
                      <a:pPr algn="ctr" fontAlgn="ctr"/>
                      <a:r>
                        <a:rPr lang="nb-NO" sz="1400" u="none" strike="noStrike" dirty="0">
                          <a:effectLst/>
                        </a:rPr>
                        <a:t>10 Mio.€</a:t>
                      </a:r>
                      <a:endParaRPr lang="nb-NO" sz="1400" b="0" i="0" u="none" strike="noStrike" dirty="0">
                        <a:solidFill>
                          <a:srgbClr val="000000"/>
                        </a:solidFill>
                        <a:effectLst/>
                        <a:latin typeface="Calibri" panose="020F0502020204030204" pitchFamily="34" charset="0"/>
                      </a:endParaRPr>
                    </a:p>
                  </a:txBody>
                  <a:tcPr marL="6350" marR="6350" marT="6350" marB="0" anchor="ctr">
                    <a:solidFill>
                      <a:schemeClr val="accent1">
                        <a:lumMod val="20000"/>
                        <a:lumOff val="80000"/>
                      </a:schemeClr>
                    </a:solidFill>
                  </a:tcPr>
                </a:tc>
                <a:extLst>
                  <a:ext uri="{0D108BD9-81ED-4DB2-BD59-A6C34878D82A}">
                    <a16:rowId xmlns:a16="http://schemas.microsoft.com/office/drawing/2014/main" val="1238595711"/>
                  </a:ext>
                </a:extLst>
              </a:tr>
            </a:tbl>
          </a:graphicData>
        </a:graphic>
      </p:graphicFrame>
      <p:graphicFrame>
        <p:nvGraphicFramePr>
          <p:cNvPr id="12" name="Tabell 11">
            <a:extLst>
              <a:ext uri="{FF2B5EF4-FFF2-40B4-BE49-F238E27FC236}">
                <a16:creationId xmlns:a16="http://schemas.microsoft.com/office/drawing/2014/main" id="{24399251-1BA4-210D-393C-724A9DED6BE3}"/>
              </a:ext>
            </a:extLst>
          </p:cNvPr>
          <p:cNvGraphicFramePr>
            <a:graphicFrameLocks noGrp="1"/>
          </p:cNvGraphicFramePr>
          <p:nvPr>
            <p:extLst>
              <p:ext uri="{D42A27DB-BD31-4B8C-83A1-F6EECF244321}">
                <p14:modId xmlns:p14="http://schemas.microsoft.com/office/powerpoint/2010/main" val="1736163284"/>
              </p:ext>
            </p:extLst>
          </p:nvPr>
        </p:nvGraphicFramePr>
        <p:xfrm>
          <a:off x="4281930" y="3522663"/>
          <a:ext cx="1104900" cy="2261235"/>
        </p:xfrm>
        <a:graphic>
          <a:graphicData uri="http://schemas.openxmlformats.org/drawingml/2006/table">
            <a:tbl>
              <a:tblPr>
                <a:tableStyleId>{5C22544A-7EE6-4342-B048-85BDC9FD1C3A}</a:tableStyleId>
              </a:tblPr>
              <a:tblGrid>
                <a:gridCol w="1104900">
                  <a:extLst>
                    <a:ext uri="{9D8B030D-6E8A-4147-A177-3AD203B41FA5}">
                      <a16:colId xmlns:a16="http://schemas.microsoft.com/office/drawing/2014/main" val="1641871298"/>
                    </a:ext>
                  </a:extLst>
                </a:gridCol>
              </a:tblGrid>
              <a:tr h="452247">
                <a:tc>
                  <a:txBody>
                    <a:bodyPr/>
                    <a:lstStyle/>
                    <a:p>
                      <a:pPr algn="ctr" fontAlgn="ctr"/>
                      <a:r>
                        <a:rPr lang="nb-NO" sz="1400" u="none" strike="noStrike" dirty="0">
                          <a:effectLst/>
                        </a:rPr>
                        <a:t>3 Mio.€</a:t>
                      </a:r>
                      <a:endParaRPr lang="nb-NO" sz="1400" b="0" i="0" u="none" strike="noStrike" dirty="0">
                        <a:solidFill>
                          <a:srgbClr val="000000"/>
                        </a:solidFill>
                        <a:effectLst/>
                        <a:latin typeface="Calibri" panose="020F0502020204030204" pitchFamily="34" charset="0"/>
                      </a:endParaRPr>
                    </a:p>
                  </a:txBody>
                  <a:tcPr marL="6350" marR="6350" marT="6350" marB="0" anchor="ctr">
                    <a:solidFill>
                      <a:schemeClr val="accent3"/>
                    </a:solidFill>
                  </a:tcPr>
                </a:tc>
                <a:extLst>
                  <a:ext uri="{0D108BD9-81ED-4DB2-BD59-A6C34878D82A}">
                    <a16:rowId xmlns:a16="http://schemas.microsoft.com/office/drawing/2014/main" val="2249338313"/>
                  </a:ext>
                </a:extLst>
              </a:tr>
              <a:tr h="452247">
                <a:tc>
                  <a:txBody>
                    <a:bodyPr/>
                    <a:lstStyle/>
                    <a:p>
                      <a:pPr algn="ctr" fontAlgn="ctr"/>
                      <a:r>
                        <a:rPr lang="nb-NO" sz="1400" u="none" strike="noStrike" dirty="0">
                          <a:effectLst/>
                        </a:rPr>
                        <a:t>4 Mio.€</a:t>
                      </a:r>
                      <a:endParaRPr lang="nb-NO" sz="1400" b="0" i="0" u="none" strike="noStrike" dirty="0">
                        <a:solidFill>
                          <a:srgbClr val="000000"/>
                        </a:solidFill>
                        <a:effectLst/>
                        <a:latin typeface="Calibri" panose="020F0502020204030204" pitchFamily="34" charset="0"/>
                      </a:endParaRPr>
                    </a:p>
                  </a:txBody>
                  <a:tcPr marL="6350" marR="6350" marT="6350" marB="0" anchor="ctr">
                    <a:solidFill>
                      <a:schemeClr val="accent3"/>
                    </a:solidFill>
                  </a:tcPr>
                </a:tc>
                <a:extLst>
                  <a:ext uri="{0D108BD9-81ED-4DB2-BD59-A6C34878D82A}">
                    <a16:rowId xmlns:a16="http://schemas.microsoft.com/office/drawing/2014/main" val="1622193450"/>
                  </a:ext>
                </a:extLst>
              </a:tr>
              <a:tr h="452247">
                <a:tc>
                  <a:txBody>
                    <a:bodyPr/>
                    <a:lstStyle/>
                    <a:p>
                      <a:pPr algn="ctr" fontAlgn="ctr"/>
                      <a:r>
                        <a:rPr lang="nb-NO" sz="1400" u="none" strike="noStrike" dirty="0">
                          <a:effectLst/>
                        </a:rPr>
                        <a:t>6 Mio.€</a:t>
                      </a:r>
                      <a:endParaRPr lang="nb-NO" sz="1400" b="0" i="0" u="none" strike="noStrike" dirty="0">
                        <a:solidFill>
                          <a:srgbClr val="000000"/>
                        </a:solidFill>
                        <a:effectLst/>
                        <a:latin typeface="Calibri" panose="020F0502020204030204" pitchFamily="34" charset="0"/>
                      </a:endParaRPr>
                    </a:p>
                  </a:txBody>
                  <a:tcPr marL="6350" marR="6350" marT="6350" marB="0" anchor="ctr">
                    <a:solidFill>
                      <a:schemeClr val="accent3"/>
                    </a:solidFill>
                  </a:tcPr>
                </a:tc>
                <a:extLst>
                  <a:ext uri="{0D108BD9-81ED-4DB2-BD59-A6C34878D82A}">
                    <a16:rowId xmlns:a16="http://schemas.microsoft.com/office/drawing/2014/main" val="1303460623"/>
                  </a:ext>
                </a:extLst>
              </a:tr>
              <a:tr h="452247">
                <a:tc>
                  <a:txBody>
                    <a:bodyPr/>
                    <a:lstStyle/>
                    <a:p>
                      <a:pPr algn="ctr" fontAlgn="ctr"/>
                      <a:r>
                        <a:rPr lang="nb-NO" sz="1400" u="none" strike="noStrike" dirty="0">
                          <a:effectLst/>
                        </a:rPr>
                        <a:t>6 Mio.€</a:t>
                      </a:r>
                      <a:endParaRPr lang="nb-NO" sz="1400" b="0" i="0" u="none" strike="noStrike" dirty="0">
                        <a:solidFill>
                          <a:srgbClr val="000000"/>
                        </a:solidFill>
                        <a:effectLst/>
                        <a:latin typeface="Calibri" panose="020F0502020204030204" pitchFamily="34" charset="0"/>
                      </a:endParaRPr>
                    </a:p>
                  </a:txBody>
                  <a:tcPr marL="6350" marR="6350" marT="6350" marB="0" anchor="ctr">
                    <a:solidFill>
                      <a:schemeClr val="accent3"/>
                    </a:solidFill>
                  </a:tcPr>
                </a:tc>
                <a:extLst>
                  <a:ext uri="{0D108BD9-81ED-4DB2-BD59-A6C34878D82A}">
                    <a16:rowId xmlns:a16="http://schemas.microsoft.com/office/drawing/2014/main" val="806573190"/>
                  </a:ext>
                </a:extLst>
              </a:tr>
              <a:tr h="452247">
                <a:tc>
                  <a:txBody>
                    <a:bodyPr/>
                    <a:lstStyle/>
                    <a:p>
                      <a:pPr algn="ctr" fontAlgn="ctr"/>
                      <a:r>
                        <a:rPr lang="nb-NO" sz="1400" u="none" strike="noStrike" dirty="0">
                          <a:effectLst/>
                        </a:rPr>
                        <a:t>8 Mio.€</a:t>
                      </a:r>
                      <a:endParaRPr lang="nb-NO" sz="1400" b="0" i="0" u="none" strike="noStrike" dirty="0">
                        <a:solidFill>
                          <a:srgbClr val="000000"/>
                        </a:solidFill>
                        <a:effectLst/>
                        <a:latin typeface="Calibri" panose="020F0502020204030204" pitchFamily="34" charset="0"/>
                      </a:endParaRPr>
                    </a:p>
                  </a:txBody>
                  <a:tcPr marL="6350" marR="6350" marT="6350" marB="0" anchor="ctr">
                    <a:solidFill>
                      <a:schemeClr val="accent3"/>
                    </a:solidFill>
                  </a:tcPr>
                </a:tc>
                <a:extLst>
                  <a:ext uri="{0D108BD9-81ED-4DB2-BD59-A6C34878D82A}">
                    <a16:rowId xmlns:a16="http://schemas.microsoft.com/office/drawing/2014/main" val="2830365986"/>
                  </a:ext>
                </a:extLst>
              </a:tr>
            </a:tbl>
          </a:graphicData>
        </a:graphic>
      </p:graphicFrame>
      <p:graphicFrame>
        <p:nvGraphicFramePr>
          <p:cNvPr id="13" name="Tabell 12">
            <a:extLst>
              <a:ext uri="{FF2B5EF4-FFF2-40B4-BE49-F238E27FC236}">
                <a16:creationId xmlns:a16="http://schemas.microsoft.com/office/drawing/2014/main" id="{3A5C4F48-86C9-833F-9532-DE2C9C81332E}"/>
              </a:ext>
            </a:extLst>
          </p:cNvPr>
          <p:cNvGraphicFramePr>
            <a:graphicFrameLocks noGrp="1"/>
          </p:cNvGraphicFramePr>
          <p:nvPr>
            <p:extLst>
              <p:ext uri="{D42A27DB-BD31-4B8C-83A1-F6EECF244321}">
                <p14:modId xmlns:p14="http://schemas.microsoft.com/office/powerpoint/2010/main" val="1865722150"/>
              </p:ext>
            </p:extLst>
          </p:nvPr>
        </p:nvGraphicFramePr>
        <p:xfrm>
          <a:off x="10859258" y="457200"/>
          <a:ext cx="1104900" cy="1828800"/>
        </p:xfrm>
        <a:graphic>
          <a:graphicData uri="http://schemas.openxmlformats.org/drawingml/2006/table">
            <a:tbl>
              <a:tblPr>
                <a:tableStyleId>{5C22544A-7EE6-4342-B048-85BDC9FD1C3A}</a:tableStyleId>
              </a:tblPr>
              <a:tblGrid>
                <a:gridCol w="1104900">
                  <a:extLst>
                    <a:ext uri="{9D8B030D-6E8A-4147-A177-3AD203B41FA5}">
                      <a16:colId xmlns:a16="http://schemas.microsoft.com/office/drawing/2014/main" val="164179233"/>
                    </a:ext>
                  </a:extLst>
                </a:gridCol>
              </a:tblGrid>
              <a:tr h="457200">
                <a:tc>
                  <a:txBody>
                    <a:bodyPr/>
                    <a:lstStyle/>
                    <a:p>
                      <a:pPr algn="ctr" fontAlgn="ctr"/>
                      <a:r>
                        <a:rPr lang="nb-NO" sz="1400" u="none" strike="noStrike" dirty="0">
                          <a:effectLst/>
                        </a:rPr>
                        <a:t>4 Mio.€</a:t>
                      </a:r>
                      <a:endParaRPr lang="nb-NO" sz="1400" b="0" i="0" u="none" strike="noStrike" dirty="0">
                        <a:solidFill>
                          <a:srgbClr val="000000"/>
                        </a:solidFill>
                        <a:effectLst/>
                        <a:latin typeface="Calibri" panose="020F0502020204030204" pitchFamily="34" charset="0"/>
                      </a:endParaRPr>
                    </a:p>
                  </a:txBody>
                  <a:tcPr marL="6350" marR="6350" marT="6350" marB="0" anchor="ctr">
                    <a:solidFill>
                      <a:schemeClr val="accent6">
                        <a:lumMod val="40000"/>
                        <a:lumOff val="60000"/>
                      </a:schemeClr>
                    </a:solidFill>
                  </a:tcPr>
                </a:tc>
                <a:extLst>
                  <a:ext uri="{0D108BD9-81ED-4DB2-BD59-A6C34878D82A}">
                    <a16:rowId xmlns:a16="http://schemas.microsoft.com/office/drawing/2014/main" val="2525990303"/>
                  </a:ext>
                </a:extLst>
              </a:tr>
              <a:tr h="457200">
                <a:tc>
                  <a:txBody>
                    <a:bodyPr/>
                    <a:lstStyle/>
                    <a:p>
                      <a:pPr algn="ctr" fontAlgn="ctr"/>
                      <a:r>
                        <a:rPr lang="nb-NO" sz="1400" u="none" strike="noStrike" dirty="0">
                          <a:effectLst/>
                        </a:rPr>
                        <a:t>4 Mio.€</a:t>
                      </a:r>
                      <a:endParaRPr lang="nb-NO" sz="1400" b="0" i="0" u="none" strike="noStrike" dirty="0">
                        <a:solidFill>
                          <a:srgbClr val="000000"/>
                        </a:solidFill>
                        <a:effectLst/>
                        <a:latin typeface="Calibri" panose="020F0502020204030204" pitchFamily="34" charset="0"/>
                      </a:endParaRPr>
                    </a:p>
                  </a:txBody>
                  <a:tcPr marL="6350" marR="6350" marT="6350" marB="0" anchor="ctr">
                    <a:solidFill>
                      <a:schemeClr val="accent6">
                        <a:lumMod val="40000"/>
                        <a:lumOff val="60000"/>
                      </a:schemeClr>
                    </a:solidFill>
                  </a:tcPr>
                </a:tc>
                <a:extLst>
                  <a:ext uri="{0D108BD9-81ED-4DB2-BD59-A6C34878D82A}">
                    <a16:rowId xmlns:a16="http://schemas.microsoft.com/office/drawing/2014/main" val="3862905232"/>
                  </a:ext>
                </a:extLst>
              </a:tr>
              <a:tr h="457200">
                <a:tc>
                  <a:txBody>
                    <a:bodyPr/>
                    <a:lstStyle/>
                    <a:p>
                      <a:pPr algn="ctr" fontAlgn="ctr"/>
                      <a:r>
                        <a:rPr lang="nb-NO" sz="1400" u="none" strike="noStrike" dirty="0">
                          <a:effectLst/>
                        </a:rPr>
                        <a:t>5 Mio.€</a:t>
                      </a:r>
                      <a:endParaRPr lang="nb-NO" sz="1400" b="0" i="0" u="none" strike="noStrike" dirty="0">
                        <a:solidFill>
                          <a:srgbClr val="000000"/>
                        </a:solidFill>
                        <a:effectLst/>
                        <a:latin typeface="Calibri" panose="020F0502020204030204" pitchFamily="34" charset="0"/>
                      </a:endParaRPr>
                    </a:p>
                  </a:txBody>
                  <a:tcPr marL="6350" marR="6350" marT="6350" marB="0" anchor="ctr">
                    <a:solidFill>
                      <a:schemeClr val="accent6">
                        <a:lumMod val="40000"/>
                        <a:lumOff val="60000"/>
                      </a:schemeClr>
                    </a:solidFill>
                  </a:tcPr>
                </a:tc>
                <a:extLst>
                  <a:ext uri="{0D108BD9-81ED-4DB2-BD59-A6C34878D82A}">
                    <a16:rowId xmlns:a16="http://schemas.microsoft.com/office/drawing/2014/main" val="3901745618"/>
                  </a:ext>
                </a:extLst>
              </a:tr>
              <a:tr h="457200">
                <a:tc>
                  <a:txBody>
                    <a:bodyPr/>
                    <a:lstStyle/>
                    <a:p>
                      <a:pPr algn="ctr" fontAlgn="ctr"/>
                      <a:r>
                        <a:rPr lang="nb-NO" sz="1400" u="none" strike="noStrike" dirty="0">
                          <a:effectLst/>
                        </a:rPr>
                        <a:t>6 Mio.€</a:t>
                      </a:r>
                      <a:endParaRPr lang="nb-NO" sz="1400" b="0" i="0" u="none" strike="noStrike" dirty="0">
                        <a:solidFill>
                          <a:srgbClr val="000000"/>
                        </a:solidFill>
                        <a:effectLst/>
                        <a:latin typeface="Calibri" panose="020F0502020204030204" pitchFamily="34" charset="0"/>
                      </a:endParaRPr>
                    </a:p>
                  </a:txBody>
                  <a:tcPr marL="6350" marR="6350" marT="6350" marB="0" anchor="ctr">
                    <a:solidFill>
                      <a:schemeClr val="accent6">
                        <a:lumMod val="40000"/>
                        <a:lumOff val="60000"/>
                      </a:schemeClr>
                    </a:solidFill>
                  </a:tcPr>
                </a:tc>
                <a:extLst>
                  <a:ext uri="{0D108BD9-81ED-4DB2-BD59-A6C34878D82A}">
                    <a16:rowId xmlns:a16="http://schemas.microsoft.com/office/drawing/2014/main" val="3703263536"/>
                  </a:ext>
                </a:extLst>
              </a:tr>
            </a:tbl>
          </a:graphicData>
        </a:graphic>
      </p:graphicFrame>
      <p:graphicFrame>
        <p:nvGraphicFramePr>
          <p:cNvPr id="14" name="Tabell 13">
            <a:extLst>
              <a:ext uri="{FF2B5EF4-FFF2-40B4-BE49-F238E27FC236}">
                <a16:creationId xmlns:a16="http://schemas.microsoft.com/office/drawing/2014/main" id="{4FE792FB-E760-2CC6-EF46-0E00EB25031A}"/>
              </a:ext>
            </a:extLst>
          </p:cNvPr>
          <p:cNvGraphicFramePr>
            <a:graphicFrameLocks noGrp="1"/>
          </p:cNvGraphicFramePr>
          <p:nvPr>
            <p:extLst>
              <p:ext uri="{D42A27DB-BD31-4B8C-83A1-F6EECF244321}">
                <p14:modId xmlns:p14="http://schemas.microsoft.com/office/powerpoint/2010/main" val="473801675"/>
              </p:ext>
            </p:extLst>
          </p:nvPr>
        </p:nvGraphicFramePr>
        <p:xfrm>
          <a:off x="10825730" y="2743200"/>
          <a:ext cx="1104900" cy="914400"/>
        </p:xfrm>
        <a:graphic>
          <a:graphicData uri="http://schemas.openxmlformats.org/drawingml/2006/table">
            <a:tbl>
              <a:tblPr>
                <a:tableStyleId>{5C22544A-7EE6-4342-B048-85BDC9FD1C3A}</a:tableStyleId>
              </a:tblPr>
              <a:tblGrid>
                <a:gridCol w="1104900">
                  <a:extLst>
                    <a:ext uri="{9D8B030D-6E8A-4147-A177-3AD203B41FA5}">
                      <a16:colId xmlns:a16="http://schemas.microsoft.com/office/drawing/2014/main" val="159286587"/>
                    </a:ext>
                  </a:extLst>
                </a:gridCol>
              </a:tblGrid>
              <a:tr h="4572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nb-NO" sz="1400" u="none" strike="noStrike" dirty="0">
                          <a:effectLst/>
                        </a:rPr>
                        <a:t>5 Mio.€</a:t>
                      </a:r>
                      <a:endParaRPr lang="nb-NO" sz="1400" b="0" i="0" u="none" strike="noStrike" dirty="0">
                        <a:solidFill>
                          <a:srgbClr val="000000"/>
                        </a:solidFill>
                        <a:effectLst/>
                        <a:latin typeface="Calibri" panose="020F0502020204030204" pitchFamily="34" charset="0"/>
                      </a:endParaRPr>
                    </a:p>
                  </a:txBody>
                  <a:tcPr marL="6350" marR="6350" marT="6350" marB="0" anchor="ctr">
                    <a:solidFill>
                      <a:schemeClr val="accent5"/>
                    </a:solidFill>
                  </a:tcPr>
                </a:tc>
                <a:extLst>
                  <a:ext uri="{0D108BD9-81ED-4DB2-BD59-A6C34878D82A}">
                    <a16:rowId xmlns:a16="http://schemas.microsoft.com/office/drawing/2014/main" val="824270765"/>
                  </a:ext>
                </a:extLst>
              </a:tr>
              <a:tr h="4572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nb-NO" sz="1400" u="none" strike="noStrike" dirty="0">
                          <a:effectLst/>
                        </a:rPr>
                        <a:t>4 Mio.€</a:t>
                      </a:r>
                      <a:endParaRPr lang="nb-NO" sz="1400" b="0" i="0" u="none" strike="noStrike" dirty="0">
                        <a:solidFill>
                          <a:srgbClr val="000000"/>
                        </a:solidFill>
                        <a:effectLst/>
                        <a:latin typeface="Calibri" panose="020F0502020204030204" pitchFamily="34" charset="0"/>
                      </a:endParaRPr>
                    </a:p>
                  </a:txBody>
                  <a:tcPr marL="6350" marR="6350" marT="6350" marB="0" anchor="ctr">
                    <a:solidFill>
                      <a:schemeClr val="accent5"/>
                    </a:solidFill>
                  </a:tcPr>
                </a:tc>
                <a:extLst>
                  <a:ext uri="{0D108BD9-81ED-4DB2-BD59-A6C34878D82A}">
                    <a16:rowId xmlns:a16="http://schemas.microsoft.com/office/drawing/2014/main" val="2653943743"/>
                  </a:ext>
                </a:extLst>
              </a:tr>
            </a:tbl>
          </a:graphicData>
        </a:graphic>
      </p:graphicFrame>
      <p:graphicFrame>
        <p:nvGraphicFramePr>
          <p:cNvPr id="15" name="Tabell 14">
            <a:extLst>
              <a:ext uri="{FF2B5EF4-FFF2-40B4-BE49-F238E27FC236}">
                <a16:creationId xmlns:a16="http://schemas.microsoft.com/office/drawing/2014/main" id="{0FB21EB9-E85E-1558-5244-A81A023F25E3}"/>
              </a:ext>
            </a:extLst>
          </p:cNvPr>
          <p:cNvGraphicFramePr>
            <a:graphicFrameLocks noGrp="1"/>
          </p:cNvGraphicFramePr>
          <p:nvPr>
            <p:extLst>
              <p:ext uri="{D42A27DB-BD31-4B8C-83A1-F6EECF244321}">
                <p14:modId xmlns:p14="http://schemas.microsoft.com/office/powerpoint/2010/main" val="1649687143"/>
              </p:ext>
            </p:extLst>
          </p:nvPr>
        </p:nvGraphicFramePr>
        <p:xfrm>
          <a:off x="10795375" y="4114800"/>
          <a:ext cx="1104900" cy="914400"/>
        </p:xfrm>
        <a:graphic>
          <a:graphicData uri="http://schemas.openxmlformats.org/drawingml/2006/table">
            <a:tbl>
              <a:tblPr>
                <a:tableStyleId>{5C22544A-7EE6-4342-B048-85BDC9FD1C3A}</a:tableStyleId>
              </a:tblPr>
              <a:tblGrid>
                <a:gridCol w="1104900">
                  <a:extLst>
                    <a:ext uri="{9D8B030D-6E8A-4147-A177-3AD203B41FA5}">
                      <a16:colId xmlns:a16="http://schemas.microsoft.com/office/drawing/2014/main" val="2220729764"/>
                    </a:ext>
                  </a:extLst>
                </a:gridCol>
              </a:tblGrid>
              <a:tr h="4572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nb-NO" sz="1400" u="none" strike="noStrike" dirty="0">
                          <a:effectLst/>
                        </a:rPr>
                        <a:t>1,5 Mio.€</a:t>
                      </a:r>
                      <a:endParaRPr lang="nb-NO" sz="1400" b="0" i="0" u="none" strike="noStrike" dirty="0">
                        <a:solidFill>
                          <a:srgbClr val="000000"/>
                        </a:solidFill>
                        <a:effectLst/>
                        <a:latin typeface="Calibri" panose="020F0502020204030204" pitchFamily="34" charset="0"/>
                      </a:endParaRPr>
                    </a:p>
                  </a:txBody>
                  <a:tcPr marL="6350" marR="6350" marT="6350" marB="0" anchor="ctr">
                    <a:solidFill>
                      <a:srgbClr val="FFFF00"/>
                    </a:solidFill>
                  </a:tcPr>
                </a:tc>
                <a:extLst>
                  <a:ext uri="{0D108BD9-81ED-4DB2-BD59-A6C34878D82A}">
                    <a16:rowId xmlns:a16="http://schemas.microsoft.com/office/drawing/2014/main" val="3369466700"/>
                  </a:ext>
                </a:extLst>
              </a:tr>
              <a:tr h="4572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nb-NO" sz="1400" u="none" strike="noStrike" dirty="0">
                          <a:effectLst/>
                        </a:rPr>
                        <a:t>3 Mio.€</a:t>
                      </a:r>
                      <a:endParaRPr lang="nb-NO" sz="1400" b="0" i="0" u="none" strike="noStrike" dirty="0">
                        <a:solidFill>
                          <a:srgbClr val="000000"/>
                        </a:solidFill>
                        <a:effectLst/>
                        <a:latin typeface="Calibri" panose="020F0502020204030204" pitchFamily="34" charset="0"/>
                      </a:endParaRPr>
                    </a:p>
                  </a:txBody>
                  <a:tcPr marL="6350" marR="6350" marT="6350" marB="0" anchor="ctr">
                    <a:solidFill>
                      <a:srgbClr val="FFFF00"/>
                    </a:solidFill>
                  </a:tcPr>
                </a:tc>
                <a:extLst>
                  <a:ext uri="{0D108BD9-81ED-4DB2-BD59-A6C34878D82A}">
                    <a16:rowId xmlns:a16="http://schemas.microsoft.com/office/drawing/2014/main" val="1316433634"/>
                  </a:ext>
                </a:extLst>
              </a:tr>
            </a:tbl>
          </a:graphicData>
        </a:graphic>
      </p:graphicFrame>
      <p:graphicFrame>
        <p:nvGraphicFramePr>
          <p:cNvPr id="16" name="Tabell 15">
            <a:extLst>
              <a:ext uri="{FF2B5EF4-FFF2-40B4-BE49-F238E27FC236}">
                <a16:creationId xmlns:a16="http://schemas.microsoft.com/office/drawing/2014/main" id="{49216C36-E64D-A519-5646-EA9ED98EAC5E}"/>
              </a:ext>
            </a:extLst>
          </p:cNvPr>
          <p:cNvGraphicFramePr>
            <a:graphicFrameLocks noGrp="1"/>
          </p:cNvGraphicFramePr>
          <p:nvPr>
            <p:extLst>
              <p:ext uri="{D42A27DB-BD31-4B8C-83A1-F6EECF244321}">
                <p14:modId xmlns:p14="http://schemas.microsoft.com/office/powerpoint/2010/main" val="1971716022"/>
              </p:ext>
            </p:extLst>
          </p:nvPr>
        </p:nvGraphicFramePr>
        <p:xfrm>
          <a:off x="10841282" y="5486400"/>
          <a:ext cx="1104900" cy="914400"/>
        </p:xfrm>
        <a:graphic>
          <a:graphicData uri="http://schemas.openxmlformats.org/drawingml/2006/table">
            <a:tbl>
              <a:tblPr>
                <a:tableStyleId>{5C22544A-7EE6-4342-B048-85BDC9FD1C3A}</a:tableStyleId>
              </a:tblPr>
              <a:tblGrid>
                <a:gridCol w="1104900">
                  <a:extLst>
                    <a:ext uri="{9D8B030D-6E8A-4147-A177-3AD203B41FA5}">
                      <a16:colId xmlns:a16="http://schemas.microsoft.com/office/drawing/2014/main" val="3575389473"/>
                    </a:ext>
                  </a:extLst>
                </a:gridCol>
              </a:tblGrid>
              <a:tr h="457200">
                <a:tc>
                  <a:txBody>
                    <a:bodyPr/>
                    <a:lstStyle/>
                    <a:p>
                      <a:pPr algn="ctr" fontAlgn="ctr"/>
                      <a:r>
                        <a:rPr lang="nb-NO" sz="1400" u="none" strike="noStrike" dirty="0">
                          <a:effectLst/>
                        </a:rPr>
                        <a:t>20 Mio.€</a:t>
                      </a:r>
                      <a:endParaRPr lang="nb-NO" sz="1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44580500"/>
                  </a:ext>
                </a:extLst>
              </a:tr>
              <a:tr h="457200">
                <a:tc>
                  <a:txBody>
                    <a:bodyPr/>
                    <a:lstStyle/>
                    <a:p>
                      <a:pPr algn="ctr" fontAlgn="ctr"/>
                      <a:r>
                        <a:rPr lang="nb-NO" sz="1400" u="none" strike="noStrike" dirty="0">
                          <a:effectLst/>
                        </a:rPr>
                        <a:t>9 Mio.€</a:t>
                      </a:r>
                      <a:endParaRPr lang="nb-NO" sz="1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792203198"/>
                  </a:ext>
                </a:extLst>
              </a:tr>
            </a:tbl>
          </a:graphicData>
        </a:graphic>
      </p:graphicFrame>
      <p:sp>
        <p:nvSpPr>
          <p:cNvPr id="17" name="TekstSylinder 16">
            <a:extLst>
              <a:ext uri="{FF2B5EF4-FFF2-40B4-BE49-F238E27FC236}">
                <a16:creationId xmlns:a16="http://schemas.microsoft.com/office/drawing/2014/main" id="{CC46ACA1-7ED0-B05A-D5BA-F49111181EFD}"/>
              </a:ext>
            </a:extLst>
          </p:cNvPr>
          <p:cNvSpPr txBox="1"/>
          <p:nvPr/>
        </p:nvSpPr>
        <p:spPr>
          <a:xfrm>
            <a:off x="201932" y="142240"/>
            <a:ext cx="712468" cy="369332"/>
          </a:xfrm>
          <a:prstGeom prst="rect">
            <a:avLst/>
          </a:prstGeom>
          <a:noFill/>
        </p:spPr>
        <p:txBody>
          <a:bodyPr wrap="square" rtlCol="0">
            <a:spAutoFit/>
          </a:bodyPr>
          <a:lstStyle/>
          <a:p>
            <a:r>
              <a:rPr lang="en-US" dirty="0"/>
              <a:t>1.</a:t>
            </a:r>
            <a:endParaRPr lang="nb-NO" dirty="0"/>
          </a:p>
        </p:txBody>
      </p:sp>
      <p:sp>
        <p:nvSpPr>
          <p:cNvPr id="18" name="TekstSylinder 17">
            <a:extLst>
              <a:ext uri="{FF2B5EF4-FFF2-40B4-BE49-F238E27FC236}">
                <a16:creationId xmlns:a16="http://schemas.microsoft.com/office/drawing/2014/main" id="{D473690C-2638-32C6-2C24-778E98042057}"/>
              </a:ext>
            </a:extLst>
          </p:cNvPr>
          <p:cNvSpPr txBox="1"/>
          <p:nvPr/>
        </p:nvSpPr>
        <p:spPr>
          <a:xfrm>
            <a:off x="134334" y="3141145"/>
            <a:ext cx="712468" cy="369332"/>
          </a:xfrm>
          <a:prstGeom prst="rect">
            <a:avLst/>
          </a:prstGeom>
          <a:noFill/>
        </p:spPr>
        <p:txBody>
          <a:bodyPr wrap="square" rtlCol="0">
            <a:spAutoFit/>
          </a:bodyPr>
          <a:lstStyle/>
          <a:p>
            <a:r>
              <a:rPr lang="en-US" dirty="0"/>
              <a:t>2.</a:t>
            </a:r>
            <a:endParaRPr lang="nb-NO" dirty="0"/>
          </a:p>
        </p:txBody>
      </p:sp>
      <p:sp>
        <p:nvSpPr>
          <p:cNvPr id="19" name="TekstSylinder 18">
            <a:extLst>
              <a:ext uri="{FF2B5EF4-FFF2-40B4-BE49-F238E27FC236}">
                <a16:creationId xmlns:a16="http://schemas.microsoft.com/office/drawing/2014/main" id="{AABC4323-A1C9-D67B-01B3-B6E3A78E1676}"/>
              </a:ext>
            </a:extLst>
          </p:cNvPr>
          <p:cNvSpPr txBox="1"/>
          <p:nvPr/>
        </p:nvSpPr>
        <p:spPr>
          <a:xfrm>
            <a:off x="5651294" y="142240"/>
            <a:ext cx="712468" cy="369332"/>
          </a:xfrm>
          <a:prstGeom prst="rect">
            <a:avLst/>
          </a:prstGeom>
          <a:noFill/>
        </p:spPr>
        <p:txBody>
          <a:bodyPr wrap="square" rtlCol="0">
            <a:spAutoFit/>
          </a:bodyPr>
          <a:lstStyle/>
          <a:p>
            <a:r>
              <a:rPr lang="en-US" dirty="0"/>
              <a:t>3.</a:t>
            </a:r>
            <a:endParaRPr lang="nb-NO" dirty="0"/>
          </a:p>
        </p:txBody>
      </p:sp>
      <p:sp>
        <p:nvSpPr>
          <p:cNvPr id="20" name="TekstSylinder 19">
            <a:extLst>
              <a:ext uri="{FF2B5EF4-FFF2-40B4-BE49-F238E27FC236}">
                <a16:creationId xmlns:a16="http://schemas.microsoft.com/office/drawing/2014/main" id="{150F845A-2DF3-2527-2D42-BBAE373F9E4F}"/>
              </a:ext>
            </a:extLst>
          </p:cNvPr>
          <p:cNvSpPr txBox="1"/>
          <p:nvPr/>
        </p:nvSpPr>
        <p:spPr>
          <a:xfrm>
            <a:off x="5651294" y="2416294"/>
            <a:ext cx="712468" cy="369332"/>
          </a:xfrm>
          <a:prstGeom prst="rect">
            <a:avLst/>
          </a:prstGeom>
          <a:noFill/>
        </p:spPr>
        <p:txBody>
          <a:bodyPr wrap="square" rtlCol="0">
            <a:spAutoFit/>
          </a:bodyPr>
          <a:lstStyle/>
          <a:p>
            <a:r>
              <a:rPr lang="en-US" dirty="0"/>
              <a:t>4.</a:t>
            </a:r>
            <a:endParaRPr lang="nb-NO" dirty="0"/>
          </a:p>
        </p:txBody>
      </p:sp>
      <p:sp>
        <p:nvSpPr>
          <p:cNvPr id="21" name="TekstSylinder 20">
            <a:extLst>
              <a:ext uri="{FF2B5EF4-FFF2-40B4-BE49-F238E27FC236}">
                <a16:creationId xmlns:a16="http://schemas.microsoft.com/office/drawing/2014/main" id="{94434774-4016-C30B-FFE3-96BC42B5BF00}"/>
              </a:ext>
            </a:extLst>
          </p:cNvPr>
          <p:cNvSpPr txBox="1"/>
          <p:nvPr/>
        </p:nvSpPr>
        <p:spPr>
          <a:xfrm>
            <a:off x="5651294" y="3799840"/>
            <a:ext cx="712468" cy="369332"/>
          </a:xfrm>
          <a:prstGeom prst="rect">
            <a:avLst/>
          </a:prstGeom>
          <a:noFill/>
        </p:spPr>
        <p:txBody>
          <a:bodyPr wrap="square" rtlCol="0">
            <a:spAutoFit/>
          </a:bodyPr>
          <a:lstStyle/>
          <a:p>
            <a:r>
              <a:rPr lang="en-US" dirty="0"/>
              <a:t>5.</a:t>
            </a:r>
            <a:endParaRPr lang="nb-NO" dirty="0"/>
          </a:p>
        </p:txBody>
      </p:sp>
      <p:sp>
        <p:nvSpPr>
          <p:cNvPr id="22" name="TekstSylinder 21">
            <a:extLst>
              <a:ext uri="{FF2B5EF4-FFF2-40B4-BE49-F238E27FC236}">
                <a16:creationId xmlns:a16="http://schemas.microsoft.com/office/drawing/2014/main" id="{2285055D-2827-2E72-3F1E-01EA0BDEDA42}"/>
              </a:ext>
            </a:extLst>
          </p:cNvPr>
          <p:cNvSpPr txBox="1"/>
          <p:nvPr/>
        </p:nvSpPr>
        <p:spPr>
          <a:xfrm>
            <a:off x="5651294" y="5183386"/>
            <a:ext cx="712468" cy="369332"/>
          </a:xfrm>
          <a:prstGeom prst="rect">
            <a:avLst/>
          </a:prstGeom>
          <a:noFill/>
        </p:spPr>
        <p:txBody>
          <a:bodyPr wrap="square" rtlCol="0">
            <a:spAutoFit/>
          </a:bodyPr>
          <a:lstStyle/>
          <a:p>
            <a:r>
              <a:rPr lang="en-US" dirty="0"/>
              <a:t>6.</a:t>
            </a:r>
            <a:endParaRPr lang="nb-NO" dirty="0"/>
          </a:p>
        </p:txBody>
      </p:sp>
    </p:spTree>
    <p:extLst>
      <p:ext uri="{BB962C8B-B14F-4D97-AF65-F5344CB8AC3E}">
        <p14:creationId xmlns:p14="http://schemas.microsoft.com/office/powerpoint/2010/main" val="312153278"/>
      </p:ext>
    </p:extLst>
  </p:cSld>
  <p:clrMapOvr>
    <a:masterClrMapping/>
  </p:clrMapOvr>
  <p:transition spd="slow">
    <p:push dir="u"/>
  </p:transition>
</p:sld>
</file>

<file path=ppt/theme/theme1.xml><?xml version="1.0" encoding="utf-8"?>
<a:theme xmlns:a="http://schemas.openxmlformats.org/drawingml/2006/main" name="3_Office Theme">
  <a:themeElements>
    <a:clrScheme name="Forskningsrådet">
      <a:dk1>
        <a:srgbClr val="081319"/>
      </a:dk1>
      <a:lt1>
        <a:srgbClr val="FFFFFF"/>
      </a:lt1>
      <a:dk2>
        <a:srgbClr val="1C4459"/>
      </a:dk2>
      <a:lt2>
        <a:srgbClr val="CFD7DB"/>
      </a:lt2>
      <a:accent1>
        <a:srgbClr val="00338D"/>
      </a:accent1>
      <a:accent2>
        <a:srgbClr val="00BEE2"/>
      </a:accent2>
      <a:accent3>
        <a:srgbClr val="FF7D00"/>
      </a:accent3>
      <a:accent4>
        <a:srgbClr val="768F9C"/>
      </a:accent4>
      <a:accent5>
        <a:srgbClr val="A50050"/>
      </a:accent5>
      <a:accent6>
        <a:srgbClr val="85CC98"/>
      </a:accent6>
      <a:hlink>
        <a:srgbClr val="01328C"/>
      </a:hlink>
      <a:folHlink>
        <a:srgbClr val="1C445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FR_mal" id="{5E38D5E2-C51C-E34D-98BD-BC13566B28B8}" vid="{23D3559A-BA80-3941-AF7F-5503C9F13031}"/>
    </a:ext>
  </a:extLst>
</a:theme>
</file>

<file path=ppt/theme/theme2.xml><?xml version="1.0" encoding="utf-8"?>
<a:theme xmlns:a="http://schemas.openxmlformats.org/drawingml/2006/main" name="2_Office Theme">
  <a:themeElements>
    <a:clrScheme name="Egendefinert 1">
      <a:dk1>
        <a:srgbClr val="07080B"/>
      </a:dk1>
      <a:lt1>
        <a:srgbClr val="FFFFFF"/>
      </a:lt1>
      <a:dk2>
        <a:srgbClr val="1C4459"/>
      </a:dk2>
      <a:lt2>
        <a:srgbClr val="CFD7DB"/>
      </a:lt2>
      <a:accent1>
        <a:srgbClr val="01338C"/>
      </a:accent1>
      <a:accent2>
        <a:srgbClr val="01BEDC"/>
      </a:accent2>
      <a:accent3>
        <a:srgbClr val="FE7C00"/>
      </a:accent3>
      <a:accent4>
        <a:srgbClr val="768F9C"/>
      </a:accent4>
      <a:accent5>
        <a:srgbClr val="E03400"/>
      </a:accent5>
      <a:accent6>
        <a:srgbClr val="00C361"/>
      </a:accent6>
      <a:hlink>
        <a:srgbClr val="01328C"/>
      </a:hlink>
      <a:folHlink>
        <a:srgbClr val="1C435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EU_fellesmal" id="{39F0938D-F325-7D47-966B-091D3B8534EC}" vid="{59631565-D567-AE49-9BA4-9E32310D6C02}"/>
    </a:ext>
  </a:extLst>
</a:theme>
</file>

<file path=ppt/theme/theme3.xml><?xml version="1.0" encoding="utf-8"?>
<a:theme xmlns:a="http://schemas.openxmlformats.org/drawingml/2006/main" name="1_Office Theme">
  <a:themeElements>
    <a:clrScheme name="Egendefinert 1">
      <a:dk1>
        <a:srgbClr val="07080B"/>
      </a:dk1>
      <a:lt1>
        <a:srgbClr val="FFFFFF"/>
      </a:lt1>
      <a:dk2>
        <a:srgbClr val="1C4459"/>
      </a:dk2>
      <a:lt2>
        <a:srgbClr val="CFD7DB"/>
      </a:lt2>
      <a:accent1>
        <a:srgbClr val="01338C"/>
      </a:accent1>
      <a:accent2>
        <a:srgbClr val="01BEDC"/>
      </a:accent2>
      <a:accent3>
        <a:srgbClr val="FE7C00"/>
      </a:accent3>
      <a:accent4>
        <a:srgbClr val="768F9C"/>
      </a:accent4>
      <a:accent5>
        <a:srgbClr val="E03400"/>
      </a:accent5>
      <a:accent6>
        <a:srgbClr val="00C361"/>
      </a:accent6>
      <a:hlink>
        <a:srgbClr val="01328C"/>
      </a:hlink>
      <a:folHlink>
        <a:srgbClr val="1C435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orskningsradet_mal" id="{633143AF-076E-A54C-98F5-C604EF488AF2}" vid="{BB465291-87C2-DB4E-BB56-7E132999D182}"/>
    </a:ext>
  </a:extLst>
</a:theme>
</file>

<file path=ppt/theme/theme4.xml><?xml version="1.0" encoding="utf-8"?>
<a:theme xmlns:a="http://schemas.openxmlformats.org/drawingml/2006/main" name="4_Office Theme">
  <a:themeElements>
    <a:clrScheme name="Egendefinert 1">
      <a:dk1>
        <a:srgbClr val="07080B"/>
      </a:dk1>
      <a:lt1>
        <a:srgbClr val="FFFFFF"/>
      </a:lt1>
      <a:dk2>
        <a:srgbClr val="1C4459"/>
      </a:dk2>
      <a:lt2>
        <a:srgbClr val="CFD7DB"/>
      </a:lt2>
      <a:accent1>
        <a:srgbClr val="01338C"/>
      </a:accent1>
      <a:accent2>
        <a:srgbClr val="01BEDC"/>
      </a:accent2>
      <a:accent3>
        <a:srgbClr val="FE7C00"/>
      </a:accent3>
      <a:accent4>
        <a:srgbClr val="768F9C"/>
      </a:accent4>
      <a:accent5>
        <a:srgbClr val="E03400"/>
      </a:accent5>
      <a:accent6>
        <a:srgbClr val="00C361"/>
      </a:accent6>
      <a:hlink>
        <a:srgbClr val="01328C"/>
      </a:hlink>
      <a:folHlink>
        <a:srgbClr val="1C435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EU_fellesmal" id="{A664DC66-2029-1D4B-BDAB-B6B28A0B3250}" vid="{59240C72-FE3C-9746-A9F9-F830A08EA7EF}"/>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24505</TotalTime>
  <Words>6222</Words>
  <Application>Microsoft Office PowerPoint</Application>
  <PresentationFormat>Widescreen</PresentationFormat>
  <Paragraphs>671</Paragraphs>
  <Slides>33</Slides>
  <Notes>14</Notes>
  <HiddenSlides>0</HiddenSlides>
  <MMClips>0</MMClips>
  <ScaleCrop>false</ScaleCrop>
  <HeadingPairs>
    <vt:vector size="6" baseType="variant">
      <vt:variant>
        <vt:lpstr>Brukte skrifter</vt:lpstr>
      </vt:variant>
      <vt:variant>
        <vt:i4>8</vt:i4>
      </vt:variant>
      <vt:variant>
        <vt:lpstr>Tema</vt:lpstr>
      </vt:variant>
      <vt:variant>
        <vt:i4>4</vt:i4>
      </vt:variant>
      <vt:variant>
        <vt:lpstr>Lysbildetitler</vt:lpstr>
      </vt:variant>
      <vt:variant>
        <vt:i4>33</vt:i4>
      </vt:variant>
    </vt:vector>
  </HeadingPairs>
  <TitlesOfParts>
    <vt:vector size="45" baseType="lpstr">
      <vt:lpstr>Arial</vt:lpstr>
      <vt:lpstr>Arial</vt:lpstr>
      <vt:lpstr>Calibri</vt:lpstr>
      <vt:lpstr>inherit</vt:lpstr>
      <vt:lpstr>Innovation Norway</vt:lpstr>
      <vt:lpstr>Norway Sans Text</vt:lpstr>
      <vt:lpstr>Segoe UI Web Light</vt:lpstr>
      <vt:lpstr>Symbol</vt:lpstr>
      <vt:lpstr>3_Office Theme</vt:lpstr>
      <vt:lpstr>2_Office Theme</vt:lpstr>
      <vt:lpstr>1_Office Theme</vt:lpstr>
      <vt:lpstr>4_Office Theme</vt:lpstr>
      <vt:lpstr>Horizon Europe Clean Hydrogen Partnership JU – calls 2024</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Cont. </vt:lpstr>
      <vt:lpstr>PowerPoint-presentasjon</vt:lpstr>
      <vt:lpstr>Cont. (more requirements in original document!)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Courses from IN and RCN</vt:lpstr>
      <vt:lpstr>PowerPoint-presentasjon</vt:lpstr>
      <vt:lpstr>PowerPoint-presentasjon</vt:lpstr>
      <vt:lpstr>PowerPoint-presentasjon</vt:lpstr>
      <vt:lpstr>PowerPoint-presentasjon</vt:lpstr>
      <vt:lpstr>PowerPoint-presentasjon</vt:lpstr>
      <vt:lpstr>National calls for funding of R&amp;D and commercialisation activites for hydrogen actors</vt:lpstr>
      <vt:lpstr>Innovation Norway financial schemes for Norwegian H2 actors – no application deadlines </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Horizon Europe Invest in the future</dc:title>
  <dc:creator>Marianne Haavardsholm Aandahl</dc:creator>
  <cp:lastModifiedBy>Tim Genge</cp:lastModifiedBy>
  <cp:revision>46</cp:revision>
  <dcterms:created xsi:type="dcterms:W3CDTF">2022-08-09T12:25:21Z</dcterms:created>
  <dcterms:modified xsi:type="dcterms:W3CDTF">2024-02-08T13:17:36Z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11b3e3d-01ff-44be-8e41-bb9a1b879f55_Enabled">
    <vt:lpwstr>true</vt:lpwstr>
  </property>
  <property fmtid="{D5CDD505-2E9C-101B-9397-08002B2CF9AE}" pid="3" name="MSIP_Label_111b3e3d-01ff-44be-8e41-bb9a1b879f55_SetDate">
    <vt:lpwstr>2022-08-09T12:27:28Z</vt:lpwstr>
  </property>
  <property fmtid="{D5CDD505-2E9C-101B-9397-08002B2CF9AE}" pid="4" name="MSIP_Label_111b3e3d-01ff-44be-8e41-bb9a1b879f55_Method">
    <vt:lpwstr>Privileged</vt:lpwstr>
  </property>
  <property fmtid="{D5CDD505-2E9C-101B-9397-08002B2CF9AE}" pid="5" name="MSIP_Label_111b3e3d-01ff-44be-8e41-bb9a1b879f55_Name">
    <vt:lpwstr>111b3e3d-01ff-44be-8e41-bb9a1b879f55</vt:lpwstr>
  </property>
  <property fmtid="{D5CDD505-2E9C-101B-9397-08002B2CF9AE}" pid="6" name="MSIP_Label_111b3e3d-01ff-44be-8e41-bb9a1b879f55_SiteId">
    <vt:lpwstr>a9b13882-99a6-4b28-9368-b64c69bf0256</vt:lpwstr>
  </property>
  <property fmtid="{D5CDD505-2E9C-101B-9397-08002B2CF9AE}" pid="7" name="MSIP_Label_111b3e3d-01ff-44be-8e41-bb9a1b879f55_ActionId">
    <vt:lpwstr>62b726cf-0afe-40ba-9998-332dfcfcf476</vt:lpwstr>
  </property>
  <property fmtid="{D5CDD505-2E9C-101B-9397-08002B2CF9AE}" pid="8" name="MSIP_Label_111b3e3d-01ff-44be-8e41-bb9a1b879f55_ContentBits">
    <vt:lpwstr>0</vt:lpwstr>
  </property>
  <property fmtid="{D5CDD505-2E9C-101B-9397-08002B2CF9AE}" pid="9" name="MSIP_Label_bcba7332-1be0-430e-aa19-ed0aa2128bff_Enabled">
    <vt:lpwstr>true</vt:lpwstr>
  </property>
  <property fmtid="{D5CDD505-2E9C-101B-9397-08002B2CF9AE}" pid="10" name="MSIP_Label_bcba7332-1be0-430e-aa19-ed0aa2128bff_SetDate">
    <vt:lpwstr>2022-09-09T07:41:42Z</vt:lpwstr>
  </property>
  <property fmtid="{D5CDD505-2E9C-101B-9397-08002B2CF9AE}" pid="11" name="MSIP_Label_bcba7332-1be0-430e-aa19-ed0aa2128bff_Method">
    <vt:lpwstr>Standard</vt:lpwstr>
  </property>
  <property fmtid="{D5CDD505-2E9C-101B-9397-08002B2CF9AE}" pid="12" name="MSIP_Label_bcba7332-1be0-430e-aa19-ed0aa2128bff_Name">
    <vt:lpwstr>Internal</vt:lpwstr>
  </property>
  <property fmtid="{D5CDD505-2E9C-101B-9397-08002B2CF9AE}" pid="13" name="MSIP_Label_bcba7332-1be0-430e-aa19-ed0aa2128bff_SiteId">
    <vt:lpwstr>c39d49f7-9eed-4307-b032-bb28f3cf9d79</vt:lpwstr>
  </property>
  <property fmtid="{D5CDD505-2E9C-101B-9397-08002B2CF9AE}" pid="14" name="MSIP_Label_bcba7332-1be0-430e-aa19-ed0aa2128bff_ActionId">
    <vt:lpwstr>e46009ba-1c69-4922-8233-ea8d8e5c38f5</vt:lpwstr>
  </property>
  <property fmtid="{D5CDD505-2E9C-101B-9397-08002B2CF9AE}" pid="15" name="MSIP_Label_bcba7332-1be0-430e-aa19-ed0aa2128bff_ContentBits">
    <vt:lpwstr>0</vt:lpwstr>
  </property>
</Properties>
</file>